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88" r:id="rId4"/>
    <p:sldId id="257" r:id="rId5"/>
    <p:sldId id="260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8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F6F5E-FB3C-A32E-F157-A3A7485D3D12}" v="153" dt="2022-01-18T03:22:23.735"/>
    <p1510:client id="{9B1DE646-3264-2E5C-5D5D-3469F73F1984}" v="5" dt="2022-01-18T02:50:05.188"/>
    <p1510:client id="{A7B574F7-E2A6-1A48-F2E4-CAF9488E4C04}" v="50" dt="2022-01-23T09:16:57.570"/>
    <p1510:client id="{AE38DAC9-C91D-4AF4-ACF4-60334A810ABD}" v="1159" dt="2022-01-17T06:22:05.324"/>
    <p1510:client id="{F093B84C-AF87-AA59-ED59-C42B6904F3F5}" v="2" dt="2022-01-20T05:30:40.263"/>
    <p1510:client id="{F69EB03B-0C59-11D4-CCC3-C32C7688293A}" v="83" dt="2022-01-23T02:55:55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Phuc" userId="S::phucnmse161000@fpt.edu.vn::e64db625-9ea4-4308-a6d9-fafe338f600e" providerId="AD" clId="Web-{9B1DE646-3264-2E5C-5D5D-3469F73F1984}"/>
    <pc:docChg chg="modSld">
      <pc:chgData name="Nguyen Phuc" userId="S::phucnmse161000@fpt.edu.vn::e64db625-9ea4-4308-a6d9-fafe338f600e" providerId="AD" clId="Web-{9B1DE646-3264-2E5C-5D5D-3469F73F1984}" dt="2022-01-18T02:50:07.266" v="5"/>
      <pc:docMkLst>
        <pc:docMk/>
      </pc:docMkLst>
      <pc:sldChg chg="addSp delSp modSp mod setBg">
        <pc:chgData name="Nguyen Phuc" userId="S::phucnmse161000@fpt.edu.vn::e64db625-9ea4-4308-a6d9-fafe338f600e" providerId="AD" clId="Web-{9B1DE646-3264-2E5C-5D5D-3469F73F1984}" dt="2022-01-18T02:46:46.730" v="2"/>
        <pc:sldMkLst>
          <pc:docMk/>
          <pc:sldMk cId="1225766759" sldId="266"/>
        </pc:sldMkLst>
        <pc:spChg chg="mod ord">
          <ac:chgData name="Nguyen Phuc" userId="S::phucnmse161000@fpt.edu.vn::e64db625-9ea4-4308-a6d9-fafe338f600e" providerId="AD" clId="Web-{9B1DE646-3264-2E5C-5D5D-3469F73F1984}" dt="2022-01-18T02:46:46.730" v="2"/>
          <ac:spMkLst>
            <pc:docMk/>
            <pc:sldMk cId="1225766759" sldId="266"/>
            <ac:spMk id="2" creationId="{55C55939-8F3F-4702-B771-1735E3181402}"/>
          </ac:spMkLst>
        </pc:spChg>
        <pc:spChg chg="del">
          <ac:chgData name="Nguyen Phuc" userId="S::phucnmse161000@fpt.edu.vn::e64db625-9ea4-4308-a6d9-fafe338f600e" providerId="AD" clId="Web-{9B1DE646-3264-2E5C-5D5D-3469F73F1984}" dt="2022-01-18T02:46:36.027" v="0"/>
          <ac:spMkLst>
            <pc:docMk/>
            <pc:sldMk cId="1225766759" sldId="266"/>
            <ac:spMk id="3" creationId="{3DA13485-BFAE-476B-914C-F9C6BB6C1E30}"/>
          </ac:spMkLst>
        </pc:spChg>
        <pc:spChg chg="add">
          <ac:chgData name="Nguyen Phuc" userId="S::phucnmse161000@fpt.edu.vn::e64db625-9ea4-4308-a6d9-fafe338f600e" providerId="AD" clId="Web-{9B1DE646-3264-2E5C-5D5D-3469F73F1984}" dt="2022-01-18T02:46:46.730" v="2"/>
          <ac:spMkLst>
            <pc:docMk/>
            <pc:sldMk cId="1225766759" sldId="266"/>
            <ac:spMk id="10" creationId="{4845A0EE-C4C8-4AE1-B3C6-1261368AC036}"/>
          </ac:spMkLst>
        </pc:spChg>
        <pc:picChg chg="add mod ord">
          <ac:chgData name="Nguyen Phuc" userId="S::phucnmse161000@fpt.edu.vn::e64db625-9ea4-4308-a6d9-fafe338f600e" providerId="AD" clId="Web-{9B1DE646-3264-2E5C-5D5D-3469F73F1984}" dt="2022-01-18T02:46:46.730" v="2"/>
          <ac:picMkLst>
            <pc:docMk/>
            <pc:sldMk cId="1225766759" sldId="266"/>
            <ac:picMk id="4" creationId="{375F2434-C117-4F02-838F-D27DE0C08DBE}"/>
          </ac:picMkLst>
        </pc:picChg>
        <pc:picChg chg="add mod">
          <ac:chgData name="Nguyen Phuc" userId="S::phucnmse161000@fpt.edu.vn::e64db625-9ea4-4308-a6d9-fafe338f600e" providerId="AD" clId="Web-{9B1DE646-3264-2E5C-5D5D-3469F73F1984}" dt="2022-01-18T02:46:46.730" v="2"/>
          <ac:picMkLst>
            <pc:docMk/>
            <pc:sldMk cId="1225766759" sldId="266"/>
            <ac:picMk id="5" creationId="{784FCC54-C6A7-4D3A-A573-3F474990F417}"/>
          </ac:picMkLst>
        </pc:picChg>
      </pc:sldChg>
      <pc:sldChg chg="addSp delSp modSp mod setBg setClrOvrMap">
        <pc:chgData name="Nguyen Phuc" userId="S::phucnmse161000@fpt.edu.vn::e64db625-9ea4-4308-a6d9-fafe338f600e" providerId="AD" clId="Web-{9B1DE646-3264-2E5C-5D5D-3469F73F1984}" dt="2022-01-18T02:49:45.797" v="3"/>
        <pc:sldMkLst>
          <pc:docMk/>
          <pc:sldMk cId="1478501412" sldId="276"/>
        </pc:sldMkLst>
        <pc:spChg chg="mod">
          <ac:chgData name="Nguyen Phuc" userId="S::phucnmse161000@fpt.edu.vn::e64db625-9ea4-4308-a6d9-fafe338f600e" providerId="AD" clId="Web-{9B1DE646-3264-2E5C-5D5D-3469F73F1984}" dt="2022-01-18T02:49:45.797" v="3"/>
          <ac:spMkLst>
            <pc:docMk/>
            <pc:sldMk cId="1478501412" sldId="276"/>
            <ac:spMk id="2" creationId="{8061F6AD-49C5-4B28-9A0D-F323434A6FA4}"/>
          </ac:spMkLst>
        </pc:spChg>
        <pc:spChg chg="del">
          <ac:chgData name="Nguyen Phuc" userId="S::phucnmse161000@fpt.edu.vn::e64db625-9ea4-4308-a6d9-fafe338f600e" providerId="AD" clId="Web-{9B1DE646-3264-2E5C-5D5D-3469F73F1984}" dt="2022-01-18T02:49:45.797" v="3"/>
          <ac:spMkLst>
            <pc:docMk/>
            <pc:sldMk cId="1478501412" sldId="276"/>
            <ac:spMk id="3" creationId="{A3B832F7-C7F6-4BA5-BAD9-097470C00A78}"/>
          </ac:spMkLst>
        </pc:spChg>
        <pc:spChg chg="add">
          <ac:chgData name="Nguyen Phuc" userId="S::phucnmse161000@fpt.edu.vn::e64db625-9ea4-4308-a6d9-fafe338f600e" providerId="AD" clId="Web-{9B1DE646-3264-2E5C-5D5D-3469F73F1984}" dt="2022-01-18T02:49:45.797" v="3"/>
          <ac:spMkLst>
            <pc:docMk/>
            <pc:sldMk cId="1478501412" sldId="276"/>
            <ac:spMk id="9" creationId="{E49CC64F-7275-4E33-961B-0C5CDC439875}"/>
          </ac:spMkLst>
        </pc:spChg>
        <pc:picChg chg="add">
          <ac:chgData name="Nguyen Phuc" userId="S::phucnmse161000@fpt.edu.vn::e64db625-9ea4-4308-a6d9-fafe338f600e" providerId="AD" clId="Web-{9B1DE646-3264-2E5C-5D5D-3469F73F1984}" dt="2022-01-18T02:49:45.797" v="3"/>
          <ac:picMkLst>
            <pc:docMk/>
            <pc:sldMk cId="1478501412" sldId="276"/>
            <ac:picMk id="5" creationId="{16338130-CAF0-490D-88B3-C8E558DA03B5}"/>
          </ac:picMkLst>
        </pc:picChg>
      </pc:sldChg>
      <pc:sldChg chg="addSp delSp modSp mod setBg">
        <pc:chgData name="Nguyen Phuc" userId="S::phucnmse161000@fpt.edu.vn::e64db625-9ea4-4308-a6d9-fafe338f600e" providerId="AD" clId="Web-{9B1DE646-3264-2E5C-5D5D-3469F73F1984}" dt="2022-01-18T02:50:07.266" v="5"/>
        <pc:sldMkLst>
          <pc:docMk/>
          <pc:sldMk cId="632830388" sldId="277"/>
        </pc:sldMkLst>
        <pc:spChg chg="mod">
          <ac:chgData name="Nguyen Phuc" userId="S::phucnmse161000@fpt.edu.vn::e64db625-9ea4-4308-a6d9-fafe338f600e" providerId="AD" clId="Web-{9B1DE646-3264-2E5C-5D5D-3469F73F1984}" dt="2022-01-18T02:50:07.266" v="5"/>
          <ac:spMkLst>
            <pc:docMk/>
            <pc:sldMk cId="632830388" sldId="277"/>
            <ac:spMk id="2" creationId="{F3B7EFD7-2B8A-4EA9-A6A5-CCCC5D8AF55A}"/>
          </ac:spMkLst>
        </pc:spChg>
        <pc:spChg chg="del">
          <ac:chgData name="Nguyen Phuc" userId="S::phucnmse161000@fpt.edu.vn::e64db625-9ea4-4308-a6d9-fafe338f600e" providerId="AD" clId="Web-{9B1DE646-3264-2E5C-5D5D-3469F73F1984}" dt="2022-01-18T02:50:03.453" v="4"/>
          <ac:spMkLst>
            <pc:docMk/>
            <pc:sldMk cId="632830388" sldId="277"/>
            <ac:spMk id="3" creationId="{4A13D47F-8773-4880-8819-38AABD87A5C8}"/>
          </ac:spMkLst>
        </pc:spChg>
        <pc:spChg chg="add">
          <ac:chgData name="Nguyen Phuc" userId="S::phucnmse161000@fpt.edu.vn::e64db625-9ea4-4308-a6d9-fafe338f600e" providerId="AD" clId="Web-{9B1DE646-3264-2E5C-5D5D-3469F73F1984}" dt="2022-01-18T02:50:07.266" v="5"/>
          <ac:spMkLst>
            <pc:docMk/>
            <pc:sldMk cId="632830388" sldId="277"/>
            <ac:spMk id="9" creationId="{16C5FA50-8D52-4617-AF91-5C7B1C8352F1}"/>
          </ac:spMkLst>
        </pc:spChg>
        <pc:spChg chg="add">
          <ac:chgData name="Nguyen Phuc" userId="S::phucnmse161000@fpt.edu.vn::e64db625-9ea4-4308-a6d9-fafe338f600e" providerId="AD" clId="Web-{9B1DE646-3264-2E5C-5D5D-3469F73F1984}" dt="2022-01-18T02:50:07.266" v="5"/>
          <ac:spMkLst>
            <pc:docMk/>
            <pc:sldMk cId="632830388" sldId="277"/>
            <ac:spMk id="11" creationId="{E223798C-12AD-4B0C-A50C-D676347D67CF}"/>
          </ac:spMkLst>
        </pc:spChg>
        <pc:picChg chg="add mod ord">
          <ac:chgData name="Nguyen Phuc" userId="S::phucnmse161000@fpt.edu.vn::e64db625-9ea4-4308-a6d9-fafe338f600e" providerId="AD" clId="Web-{9B1DE646-3264-2E5C-5D5D-3469F73F1984}" dt="2022-01-18T02:50:07.266" v="5"/>
          <ac:picMkLst>
            <pc:docMk/>
            <pc:sldMk cId="632830388" sldId="277"/>
            <ac:picMk id="4" creationId="{03BA5730-AC9A-4F7A-A320-5358EB753DBA}"/>
          </ac:picMkLst>
        </pc:picChg>
      </pc:sldChg>
    </pc:docChg>
  </pc:docChgLst>
  <pc:docChgLst>
    <pc:chgData name="Nguyen Phuc" userId="S::phucnmse161000@fpt.edu.vn::e64db625-9ea4-4308-a6d9-fafe338f600e" providerId="AD" clId="Web-{F093B84C-AF87-AA59-ED59-C42B6904F3F5}"/>
    <pc:docChg chg="modSld">
      <pc:chgData name="Nguyen Phuc" userId="S::phucnmse161000@fpt.edu.vn::e64db625-9ea4-4308-a6d9-fafe338f600e" providerId="AD" clId="Web-{F093B84C-AF87-AA59-ED59-C42B6904F3F5}" dt="2022-01-20T05:30:40.263" v="1" actId="20577"/>
      <pc:docMkLst>
        <pc:docMk/>
      </pc:docMkLst>
      <pc:sldChg chg="modSp">
        <pc:chgData name="Nguyen Phuc" userId="S::phucnmse161000@fpt.edu.vn::e64db625-9ea4-4308-a6d9-fafe338f600e" providerId="AD" clId="Web-{F093B84C-AF87-AA59-ED59-C42B6904F3F5}" dt="2022-01-20T05:30:40.263" v="1" actId="20577"/>
        <pc:sldMkLst>
          <pc:docMk/>
          <pc:sldMk cId="298674710" sldId="267"/>
        </pc:sldMkLst>
        <pc:spChg chg="mod">
          <ac:chgData name="Nguyen Phuc" userId="S::phucnmse161000@fpt.edu.vn::e64db625-9ea4-4308-a6d9-fafe338f600e" providerId="AD" clId="Web-{F093B84C-AF87-AA59-ED59-C42B6904F3F5}" dt="2022-01-20T05:30:40.263" v="1" actId="20577"/>
          <ac:spMkLst>
            <pc:docMk/>
            <pc:sldMk cId="298674710" sldId="267"/>
            <ac:spMk id="2" creationId="{8026896B-B31B-4072-AAE2-599710E4172C}"/>
          </ac:spMkLst>
        </pc:spChg>
      </pc:sldChg>
    </pc:docChg>
  </pc:docChgLst>
  <pc:docChgLst>
    <pc:chgData name="Nguyen Phuc" userId="S::phucnmse161000@fpt.edu.vn::e64db625-9ea4-4308-a6d9-fafe338f600e" providerId="AD" clId="Web-{728F6F5E-FB3C-A32E-F157-A3A7485D3D12}"/>
    <pc:docChg chg="modSld">
      <pc:chgData name="Nguyen Phuc" userId="S::phucnmse161000@fpt.edu.vn::e64db625-9ea4-4308-a6d9-fafe338f600e" providerId="AD" clId="Web-{728F6F5E-FB3C-A32E-F157-A3A7485D3D12}" dt="2022-01-18T03:22:33.907" v="163"/>
      <pc:docMkLst>
        <pc:docMk/>
      </pc:docMkLst>
      <pc:sldChg chg="modTransition">
        <pc:chgData name="Nguyen Phuc" userId="S::phucnmse161000@fpt.edu.vn::e64db625-9ea4-4308-a6d9-fafe338f600e" providerId="AD" clId="Web-{728F6F5E-FB3C-A32E-F157-A3A7485D3D12}" dt="2022-01-18T02:52:01.594" v="0"/>
        <pc:sldMkLst>
          <pc:docMk/>
          <pc:sldMk cId="109857222" sldId="256"/>
        </pc:sldMkLst>
      </pc:sldChg>
      <pc:sldChg chg="modTransition">
        <pc:chgData name="Nguyen Phuc" userId="S::phucnmse161000@fpt.edu.vn::e64db625-9ea4-4308-a6d9-fafe338f600e" providerId="AD" clId="Web-{728F6F5E-FB3C-A32E-F157-A3A7485D3D12}" dt="2022-01-18T02:52:25.282" v="5"/>
        <pc:sldMkLst>
          <pc:docMk/>
          <pc:sldMk cId="3913630145" sldId="257"/>
        </pc:sldMkLst>
      </pc:sldChg>
      <pc:sldChg chg="addSp delSp modSp modTransition">
        <pc:chgData name="Nguyen Phuc" userId="S::phucnmse161000@fpt.edu.vn::e64db625-9ea4-4308-a6d9-fafe338f600e" providerId="AD" clId="Web-{728F6F5E-FB3C-A32E-F157-A3A7485D3D12}" dt="2022-01-18T02:53:57.643" v="9"/>
        <pc:sldMkLst>
          <pc:docMk/>
          <pc:sldMk cId="2882068372" sldId="258"/>
        </pc:sldMkLst>
        <pc:spChg chg="mod ord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2" creationId="{FBB808E8-C919-4223-AC51-EE0CE20BEEBB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3:50.299" v="8"/>
          <ac:spMkLst>
            <pc:docMk/>
            <pc:sldMk cId="2882068372" sldId="258"/>
            <ac:spMk id="8" creationId="{7D9C9FBC-28F6-49D2-81FA-3612357E68D2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11" creationId="{FF9B822F-893E-44C8-963C-64F50ACECBB2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13" creationId="{EBF87945-A001-489F-9D9B-7D9435F0B9CA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18" creationId="{E91DC736-0EF8-4F87-9146-EBF1D2EE4D3D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20" creationId="{097CD68E-23E3-4007-8847-CD0944C4F7BE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22" creationId="{AF2F604E-43BE-4DC3-B983-E071523364F8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3:57.643" v="9"/>
          <ac:spMkLst>
            <pc:docMk/>
            <pc:sldMk cId="2882068372" sldId="258"/>
            <ac:spMk id="24" creationId="{08C9B587-E65E-4B52-B37C-ABEBB6E87928}"/>
          </ac:spMkLst>
        </pc:spChg>
        <pc:picChg chg="mod">
          <ac:chgData name="Nguyen Phuc" userId="S::phucnmse161000@fpt.edu.vn::e64db625-9ea4-4308-a6d9-fafe338f600e" providerId="AD" clId="Web-{728F6F5E-FB3C-A32E-F157-A3A7485D3D12}" dt="2022-01-18T02:53:57.643" v="9"/>
          <ac:picMkLst>
            <pc:docMk/>
            <pc:sldMk cId="2882068372" sldId="258"/>
            <ac:picMk id="4" creationId="{9C66EAC9-9D5B-4497-AEFE-43A39E8D0C62}"/>
          </ac:picMkLst>
        </pc:picChg>
      </pc:sldChg>
      <pc:sldChg chg="modSp modTransition">
        <pc:chgData name="Nguyen Phuc" userId="S::phucnmse161000@fpt.edu.vn::e64db625-9ea4-4308-a6d9-fafe338f600e" providerId="AD" clId="Web-{728F6F5E-FB3C-A32E-F157-A3A7485D3D12}" dt="2022-01-18T03:04:32.575" v="84"/>
        <pc:sldMkLst>
          <pc:docMk/>
          <pc:sldMk cId="2734299376" sldId="259"/>
        </pc:sldMkLst>
        <pc:spChg chg="mod">
          <ac:chgData name="Nguyen Phuc" userId="S::phucnmse161000@fpt.edu.vn::e64db625-9ea4-4308-a6d9-fafe338f600e" providerId="AD" clId="Web-{728F6F5E-FB3C-A32E-F157-A3A7485D3D12}" dt="2022-01-18T02:56:27.489" v="17" actId="1076"/>
          <ac:spMkLst>
            <pc:docMk/>
            <pc:sldMk cId="2734299376" sldId="259"/>
            <ac:spMk id="8" creationId="{4F13C3C4-3DB8-4D59-BAAE-2019DC69A1AB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2:55:43.316" v="12" actId="20577"/>
        <pc:sldMkLst>
          <pc:docMk/>
          <pc:sldMk cId="3987694361" sldId="260"/>
        </pc:sldMkLst>
        <pc:spChg chg="mod">
          <ac:chgData name="Nguyen Phuc" userId="S::phucnmse161000@fpt.edu.vn::e64db625-9ea4-4308-a6d9-fafe338f600e" providerId="AD" clId="Web-{728F6F5E-FB3C-A32E-F157-A3A7485D3D12}" dt="2022-01-18T02:55:43.316" v="12" actId="20577"/>
          <ac:spMkLst>
            <pc:docMk/>
            <pc:sldMk cId="3987694361" sldId="260"/>
            <ac:spMk id="8" creationId="{6C9FBCE4-DF08-4114-B310-DC324BE44FE0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04:40.966" v="85"/>
        <pc:sldMkLst>
          <pc:docMk/>
          <pc:sldMk cId="1117198880" sldId="261"/>
        </pc:sldMkLst>
        <pc:spChg chg="mod">
          <ac:chgData name="Nguyen Phuc" userId="S::phucnmse161000@fpt.edu.vn::e64db625-9ea4-4308-a6d9-fafe338f600e" providerId="AD" clId="Web-{728F6F5E-FB3C-A32E-F157-A3A7485D3D12}" dt="2022-01-18T02:57:13.599" v="26" actId="20577"/>
          <ac:spMkLst>
            <pc:docMk/>
            <pc:sldMk cId="1117198880" sldId="261"/>
            <ac:spMk id="8" creationId="{84B1F6A5-B0AD-4B35-BC62-0127757B5457}"/>
          </ac:spMkLst>
        </pc:spChg>
      </pc:sldChg>
      <pc:sldChg chg="modTransition">
        <pc:chgData name="Nguyen Phuc" userId="S::phucnmse161000@fpt.edu.vn::e64db625-9ea4-4308-a6d9-fafe338f600e" providerId="AD" clId="Web-{728F6F5E-FB3C-A32E-F157-A3A7485D3D12}" dt="2022-01-18T03:04:45.076" v="86"/>
        <pc:sldMkLst>
          <pc:docMk/>
          <pc:sldMk cId="379678117" sldId="262"/>
        </pc:sldMkLst>
      </pc:sldChg>
      <pc:sldChg chg="modSp modTransition">
        <pc:chgData name="Nguyen Phuc" userId="S::phucnmse161000@fpt.edu.vn::e64db625-9ea4-4308-a6d9-fafe338f600e" providerId="AD" clId="Web-{728F6F5E-FB3C-A32E-F157-A3A7485D3D12}" dt="2022-01-18T03:16:10.025" v="126" actId="20577"/>
        <pc:sldMkLst>
          <pc:docMk/>
          <pc:sldMk cId="15551665" sldId="263"/>
        </pc:sldMkLst>
        <pc:spChg chg="mod">
          <ac:chgData name="Nguyen Phuc" userId="S::phucnmse161000@fpt.edu.vn::e64db625-9ea4-4308-a6d9-fafe338f600e" providerId="AD" clId="Web-{728F6F5E-FB3C-A32E-F157-A3A7485D3D12}" dt="2022-01-18T03:16:10.025" v="126" actId="20577"/>
          <ac:spMkLst>
            <pc:docMk/>
            <pc:sldMk cId="15551665" sldId="263"/>
            <ac:spMk id="9" creationId="{D9FBBFFA-C89F-493D-A79F-5B37E4009AF3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22:05.141" v="157" actId="1076"/>
        <pc:sldMkLst>
          <pc:docMk/>
          <pc:sldMk cId="1181913945" sldId="264"/>
        </pc:sldMkLst>
        <pc:spChg chg="mod">
          <ac:chgData name="Nguyen Phuc" userId="S::phucnmse161000@fpt.edu.vn::e64db625-9ea4-4308-a6d9-fafe338f600e" providerId="AD" clId="Web-{728F6F5E-FB3C-A32E-F157-A3A7485D3D12}" dt="2022-01-18T03:22:02.328" v="156" actId="1076"/>
          <ac:spMkLst>
            <pc:docMk/>
            <pc:sldMk cId="1181913945" sldId="264"/>
            <ac:spMk id="2" creationId="{E0F8236C-5487-4126-B345-A699543D7E93}"/>
          </ac:spMkLst>
        </pc:spChg>
        <pc:spChg chg="mod">
          <ac:chgData name="Nguyen Phuc" userId="S::phucnmse161000@fpt.edu.vn::e64db625-9ea4-4308-a6d9-fafe338f600e" providerId="AD" clId="Web-{728F6F5E-FB3C-A32E-F157-A3A7485D3D12}" dt="2022-01-18T03:22:05.141" v="157" actId="1076"/>
          <ac:spMkLst>
            <pc:docMk/>
            <pc:sldMk cId="1181913945" sldId="264"/>
            <ac:spMk id="9" creationId="{DD8BCEB8-04FF-4ECB-A1E4-BECE0C881EC1}"/>
          </ac:spMkLst>
        </pc:spChg>
      </pc:sldChg>
      <pc:sldChg chg="addSp delSp modSp mod modTransition setBg setClrOvrMap">
        <pc:chgData name="Nguyen Phuc" userId="S::phucnmse161000@fpt.edu.vn::e64db625-9ea4-4308-a6d9-fafe338f600e" providerId="AD" clId="Web-{728F6F5E-FB3C-A32E-F157-A3A7485D3D12}" dt="2022-01-18T03:22:33.907" v="163"/>
        <pc:sldMkLst>
          <pc:docMk/>
          <pc:sldMk cId="1615097933" sldId="265"/>
        </pc:sldMkLst>
        <pc:spChg chg="mod ord">
          <ac:chgData name="Nguyen Phuc" userId="S::phucnmse161000@fpt.edu.vn::e64db625-9ea4-4308-a6d9-fafe338f600e" providerId="AD" clId="Web-{728F6F5E-FB3C-A32E-F157-A3A7485D3D12}" dt="2022-01-18T03:22:33.907" v="163"/>
          <ac:spMkLst>
            <pc:docMk/>
            <pc:sldMk cId="1615097933" sldId="265"/>
            <ac:spMk id="2" creationId="{C07FB2E1-C0C3-4315-8DE8-BC8C8893C2FE}"/>
          </ac:spMkLst>
        </pc:spChg>
        <pc:spChg chg="del">
          <ac:chgData name="Nguyen Phuc" userId="S::phucnmse161000@fpt.edu.vn::e64db625-9ea4-4308-a6d9-fafe338f600e" providerId="AD" clId="Web-{728F6F5E-FB3C-A32E-F157-A3A7485D3D12}" dt="2022-01-18T03:22:23.735" v="158"/>
          <ac:spMkLst>
            <pc:docMk/>
            <pc:sldMk cId="1615097933" sldId="265"/>
            <ac:spMk id="9" creationId="{FB5A82FA-1E3A-422B-9044-C9EEC80E0397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22:33.907" v="163"/>
          <ac:spMkLst>
            <pc:docMk/>
            <pc:sldMk cId="1615097933" sldId="265"/>
            <ac:spMk id="12" creationId="{6EFFF4A2-EB01-4738-9824-8D9A72A51BB9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22:33.907" v="163"/>
          <ac:spMkLst>
            <pc:docMk/>
            <pc:sldMk cId="1615097933" sldId="265"/>
            <ac:spMk id="14" creationId="{23D97D8B-CFC5-431A-AA32-93C4522A6EE6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22:33.907" v="162"/>
          <ac:spMkLst>
            <pc:docMk/>
            <pc:sldMk cId="1615097933" sldId="265"/>
            <ac:spMk id="20" creationId="{FB5B0058-AF13-4859-B429-4EDDE2A26F7F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22:33.907" v="162"/>
          <ac:spMkLst>
            <pc:docMk/>
            <pc:sldMk cId="1615097933" sldId="265"/>
            <ac:spMk id="25" creationId="{0277405F-0B4F-4418-B773-1B38814125B6}"/>
          </ac:spMkLst>
        </pc:spChg>
        <pc:grpChg chg="add del">
          <ac:chgData name="Nguyen Phuc" userId="S::phucnmse161000@fpt.edu.vn::e64db625-9ea4-4308-a6d9-fafe338f600e" providerId="AD" clId="Web-{728F6F5E-FB3C-A32E-F157-A3A7485D3D12}" dt="2022-01-18T03:22:33.907" v="163"/>
          <ac:grpSpMkLst>
            <pc:docMk/>
            <pc:sldMk cId="1615097933" sldId="265"/>
            <ac:grpSpMk id="16" creationId="{F91EAA54-AC0A-4AEF-ACE5-B1DD3DC8173B}"/>
          </ac:grpSpMkLst>
        </pc:grpChg>
        <pc:picChg chg="mod ord">
          <ac:chgData name="Nguyen Phuc" userId="S::phucnmse161000@fpt.edu.vn::e64db625-9ea4-4308-a6d9-fafe338f600e" providerId="AD" clId="Web-{728F6F5E-FB3C-A32E-F157-A3A7485D3D12}" dt="2022-01-18T03:22:33.907" v="163"/>
          <ac:picMkLst>
            <pc:docMk/>
            <pc:sldMk cId="1615097933" sldId="265"/>
            <ac:picMk id="4" creationId="{C9A13B62-7794-4971-B802-985CE72D0C3E}"/>
          </ac:picMkLst>
        </pc:picChg>
        <pc:picChg chg="mod ord">
          <ac:chgData name="Nguyen Phuc" userId="S::phucnmse161000@fpt.edu.vn::e64db625-9ea4-4308-a6d9-fafe338f600e" providerId="AD" clId="Web-{728F6F5E-FB3C-A32E-F157-A3A7485D3D12}" dt="2022-01-18T03:22:33.907" v="163"/>
          <ac:picMkLst>
            <pc:docMk/>
            <pc:sldMk cId="1615097933" sldId="265"/>
            <ac:picMk id="5" creationId="{59143E87-C0E4-499F-9B88-D664E76AFA75}"/>
          </ac:picMkLst>
        </pc:picChg>
        <pc:cxnChg chg="add">
          <ac:chgData name="Nguyen Phuc" userId="S::phucnmse161000@fpt.edu.vn::e64db625-9ea4-4308-a6d9-fafe338f600e" providerId="AD" clId="Web-{728F6F5E-FB3C-A32E-F157-A3A7485D3D12}" dt="2022-01-18T03:22:33.907" v="163"/>
          <ac:cxnSpMkLst>
            <pc:docMk/>
            <pc:sldMk cId="1615097933" sldId="265"/>
            <ac:cxnSpMk id="21" creationId="{3D83F26F-C55B-4A92-9AFF-4894D14E27C5}"/>
          </ac:cxnSpMkLst>
        </pc:cxnChg>
        <pc:cxnChg chg="add del">
          <ac:chgData name="Nguyen Phuc" userId="S::phucnmse161000@fpt.edu.vn::e64db625-9ea4-4308-a6d9-fafe338f600e" providerId="AD" clId="Web-{728F6F5E-FB3C-A32E-F157-A3A7485D3D12}" dt="2022-01-18T03:22:31.625" v="160"/>
          <ac:cxnSpMkLst>
            <pc:docMk/>
            <pc:sldMk cId="1615097933" sldId="265"/>
            <ac:cxnSpMk id="23" creationId="{3D83F26F-C55B-4A92-9AFF-4894D14E27C5}"/>
          </ac:cxnSpMkLst>
        </pc:cxnChg>
      </pc:sldChg>
      <pc:sldChg chg="addSp delSp modSp modTransition">
        <pc:chgData name="Nguyen Phuc" userId="S::phucnmse161000@fpt.edu.vn::e64db625-9ea4-4308-a6d9-fafe338f600e" providerId="AD" clId="Web-{728F6F5E-FB3C-A32E-F157-A3A7485D3D12}" dt="2022-01-18T03:05:26.451" v="91"/>
        <pc:sldMkLst>
          <pc:docMk/>
          <pc:sldMk cId="1225766759" sldId="266"/>
        </pc:sldMkLst>
        <pc:spChg chg="mod">
          <ac:chgData name="Nguyen Phuc" userId="S::phucnmse161000@fpt.edu.vn::e64db625-9ea4-4308-a6d9-fafe338f600e" providerId="AD" clId="Web-{728F6F5E-FB3C-A32E-F157-A3A7485D3D12}" dt="2022-01-18T03:05:26.451" v="91"/>
          <ac:spMkLst>
            <pc:docMk/>
            <pc:sldMk cId="1225766759" sldId="266"/>
            <ac:spMk id="2" creationId="{55C55939-8F3F-4702-B771-1735E3181402}"/>
          </ac:spMkLst>
        </pc:spChg>
        <pc:spChg chg="del">
          <ac:chgData name="Nguyen Phuc" userId="S::phucnmse161000@fpt.edu.vn::e64db625-9ea4-4308-a6d9-fafe338f600e" providerId="AD" clId="Web-{728F6F5E-FB3C-A32E-F157-A3A7485D3D12}" dt="2022-01-18T03:05:26.451" v="91"/>
          <ac:spMkLst>
            <pc:docMk/>
            <pc:sldMk cId="1225766759" sldId="266"/>
            <ac:spMk id="10" creationId="{4845A0EE-C4C8-4AE1-B3C6-1261368AC036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5:26.451" v="91"/>
          <ac:spMkLst>
            <pc:docMk/>
            <pc:sldMk cId="1225766759" sldId="266"/>
            <ac:spMk id="15" creationId="{0A597D97-203B-498B-95D3-E90DC961039F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5:26.451" v="91"/>
          <ac:spMkLst>
            <pc:docMk/>
            <pc:sldMk cId="1225766759" sldId="266"/>
            <ac:spMk id="17" creationId="{6A6EF10E-DF41-4BD3-8EB4-6F646531DC26}"/>
          </ac:spMkLst>
        </pc:spChg>
        <pc:picChg chg="mod ord">
          <ac:chgData name="Nguyen Phuc" userId="S::phucnmse161000@fpt.edu.vn::e64db625-9ea4-4308-a6d9-fafe338f600e" providerId="AD" clId="Web-{728F6F5E-FB3C-A32E-F157-A3A7485D3D12}" dt="2022-01-18T03:05:26.451" v="91"/>
          <ac:picMkLst>
            <pc:docMk/>
            <pc:sldMk cId="1225766759" sldId="266"/>
            <ac:picMk id="4" creationId="{375F2434-C117-4F02-838F-D27DE0C08DBE}"/>
          </ac:picMkLst>
        </pc:picChg>
        <pc:picChg chg="mod">
          <ac:chgData name="Nguyen Phuc" userId="S::phucnmse161000@fpt.edu.vn::e64db625-9ea4-4308-a6d9-fafe338f600e" providerId="AD" clId="Web-{728F6F5E-FB3C-A32E-F157-A3A7485D3D12}" dt="2022-01-18T03:05:26.451" v="91"/>
          <ac:picMkLst>
            <pc:docMk/>
            <pc:sldMk cId="1225766759" sldId="266"/>
            <ac:picMk id="5" creationId="{784FCC54-C6A7-4D3A-A573-3F474990F417}"/>
          </ac:picMkLst>
        </pc:picChg>
      </pc:sldChg>
      <pc:sldChg chg="modTransition">
        <pc:chgData name="Nguyen Phuc" userId="S::phucnmse161000@fpt.edu.vn::e64db625-9ea4-4308-a6d9-fafe338f600e" providerId="AD" clId="Web-{728F6F5E-FB3C-A32E-F157-A3A7485D3D12}" dt="2022-01-18T03:05:31.529" v="92"/>
        <pc:sldMkLst>
          <pc:docMk/>
          <pc:sldMk cId="298674710" sldId="267"/>
        </pc:sldMkLst>
      </pc:sldChg>
      <pc:sldChg chg="addSp delSp modSp modTransition">
        <pc:chgData name="Nguyen Phuc" userId="S::phucnmse161000@fpt.edu.vn::e64db625-9ea4-4308-a6d9-fafe338f600e" providerId="AD" clId="Web-{728F6F5E-FB3C-A32E-F157-A3A7485D3D12}" dt="2022-01-18T03:06:02.171" v="96"/>
        <pc:sldMkLst>
          <pc:docMk/>
          <pc:sldMk cId="1420282726" sldId="268"/>
        </pc:sldMkLst>
        <pc:spChg chg="mod">
          <ac:chgData name="Nguyen Phuc" userId="S::phucnmse161000@fpt.edu.vn::e64db625-9ea4-4308-a6d9-fafe338f600e" providerId="AD" clId="Web-{728F6F5E-FB3C-A32E-F157-A3A7485D3D12}" dt="2022-01-18T02:58:03.522" v="30"/>
          <ac:spMkLst>
            <pc:docMk/>
            <pc:sldMk cId="1420282726" sldId="268"/>
            <ac:spMk id="2" creationId="{F2A17F5C-B9B1-4BC4-858D-EE216C3B8129}"/>
          </ac:spMkLst>
        </pc:spChg>
        <pc:spChg chg="add mod">
          <ac:chgData name="Nguyen Phuc" userId="S::phucnmse161000@fpt.edu.vn::e64db625-9ea4-4308-a6d9-fafe338f600e" providerId="AD" clId="Web-{728F6F5E-FB3C-A32E-F157-A3A7485D3D12}" dt="2022-01-18T03:05:48.858" v="95" actId="20577"/>
          <ac:spMkLst>
            <pc:docMk/>
            <pc:sldMk cId="1420282726" sldId="268"/>
            <ac:spMk id="3" creationId="{C3D555FA-FCAC-4696-AE09-D2567492406C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8:03.522" v="30"/>
          <ac:spMkLst>
            <pc:docMk/>
            <pc:sldMk cId="1420282726" sldId="268"/>
            <ac:spMk id="11" creationId="{2172A0AC-3DCE-4672-BCAF-28FEF91F6020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8:03.522" v="30"/>
          <ac:spMkLst>
            <pc:docMk/>
            <pc:sldMk cId="1420282726" sldId="268"/>
            <ac:spMk id="13" creationId="{AE6F1C77-EDC9-4C5F-8C1C-62DD46BDA3C3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8:03.522" v="30"/>
          <ac:spMkLst>
            <pc:docMk/>
            <pc:sldMk cId="1420282726" sldId="268"/>
            <ac:spMk id="18" creationId="{2172A0AC-3DCE-4672-BCAF-28FEF91F6020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8:03.522" v="30"/>
          <ac:spMkLst>
            <pc:docMk/>
            <pc:sldMk cId="1420282726" sldId="268"/>
            <ac:spMk id="20" creationId="{AE6F1C77-EDC9-4C5F-8C1C-62DD46BDA3C3}"/>
          </ac:spMkLst>
        </pc:spChg>
        <pc:picChg chg="ord">
          <ac:chgData name="Nguyen Phuc" userId="S::phucnmse161000@fpt.edu.vn::e64db625-9ea4-4308-a6d9-fafe338f600e" providerId="AD" clId="Web-{728F6F5E-FB3C-A32E-F157-A3A7485D3D12}" dt="2022-01-18T02:58:03.522" v="30"/>
          <ac:picMkLst>
            <pc:docMk/>
            <pc:sldMk cId="1420282726" sldId="268"/>
            <ac:picMk id="4" creationId="{6D9ECE3F-406A-4675-94DD-8463DE2AA11C}"/>
          </ac:picMkLst>
        </pc:picChg>
        <pc:picChg chg="mod">
          <ac:chgData name="Nguyen Phuc" userId="S::phucnmse161000@fpt.edu.vn::e64db625-9ea4-4308-a6d9-fafe338f600e" providerId="AD" clId="Web-{728F6F5E-FB3C-A32E-F157-A3A7485D3D12}" dt="2022-01-18T03:05:38.748" v="94" actId="1076"/>
          <ac:picMkLst>
            <pc:docMk/>
            <pc:sldMk cId="1420282726" sldId="268"/>
            <ac:picMk id="5" creationId="{E24A4E3F-413D-440F-B46C-12678624A97F}"/>
          </ac:picMkLst>
        </pc:picChg>
      </pc:sldChg>
      <pc:sldChg chg="addSp delSp modSp mod modTransition setClrOvrMap">
        <pc:chgData name="Nguyen Phuc" userId="S::phucnmse161000@fpt.edu.vn::e64db625-9ea4-4308-a6d9-fafe338f600e" providerId="AD" clId="Web-{728F6F5E-FB3C-A32E-F157-A3A7485D3D12}" dt="2022-01-18T03:06:14.811" v="97"/>
        <pc:sldMkLst>
          <pc:docMk/>
          <pc:sldMk cId="457945616" sldId="269"/>
        </pc:sldMkLst>
        <pc:spChg chg="mod ord">
          <ac:chgData name="Nguyen Phuc" userId="S::phucnmse161000@fpt.edu.vn::e64db625-9ea4-4308-a6d9-fafe338f600e" providerId="AD" clId="Web-{728F6F5E-FB3C-A32E-F157-A3A7485D3D12}" dt="2022-01-18T02:59:46.274" v="46"/>
          <ac:spMkLst>
            <pc:docMk/>
            <pc:sldMk cId="457945616" sldId="269"/>
            <ac:spMk id="2" creationId="{15B46AF9-63CC-46C3-8D49-D88C81A26647}"/>
          </ac:spMkLst>
        </pc:spChg>
        <pc:spChg chg="add del mod">
          <ac:chgData name="Nguyen Phuc" userId="S::phucnmse161000@fpt.edu.vn::e64db625-9ea4-4308-a6d9-fafe338f600e" providerId="AD" clId="Web-{728F6F5E-FB3C-A32E-F157-A3A7485D3D12}" dt="2022-01-18T02:59:35.664" v="45"/>
          <ac:spMkLst>
            <pc:docMk/>
            <pc:sldMk cId="457945616" sldId="269"/>
            <ac:spMk id="3" creationId="{6ACB165F-71CA-4765-A7C6-F4892BA5C1C7}"/>
          </ac:spMkLst>
        </pc:spChg>
        <pc:spChg chg="del">
          <ac:chgData name="Nguyen Phuc" userId="S::phucnmse161000@fpt.edu.vn::e64db625-9ea4-4308-a6d9-fafe338f600e" providerId="AD" clId="Web-{728F6F5E-FB3C-A32E-F157-A3A7485D3D12}" dt="2022-01-18T02:59:15.242" v="44"/>
          <ac:spMkLst>
            <pc:docMk/>
            <pc:sldMk cId="457945616" sldId="269"/>
            <ac:spMk id="12" creationId="{33CD251C-A887-4D2F-925B-FC097198538B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2:59:46.274" v="46"/>
          <ac:spMkLst>
            <pc:docMk/>
            <pc:sldMk cId="457945616" sldId="269"/>
            <ac:spMk id="21" creationId="{8F23F8A3-8FD7-4779-8323-FDC26BE99889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2:59:46.274" v="46"/>
          <ac:spMkLst>
            <pc:docMk/>
            <pc:sldMk cId="457945616" sldId="269"/>
            <ac:spMk id="23" creationId="{F605C4CC-A25C-416F-8333-7CB7DC97D870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9:46.274" v="46"/>
          <ac:spMkLst>
            <pc:docMk/>
            <pc:sldMk cId="457945616" sldId="269"/>
            <ac:spMk id="28" creationId="{27BDFED6-6E33-4606-AFE2-886ADB1C018E}"/>
          </ac:spMkLst>
        </pc:spChg>
        <pc:spChg chg="add">
          <ac:chgData name="Nguyen Phuc" userId="S::phucnmse161000@fpt.edu.vn::e64db625-9ea4-4308-a6d9-fafe338f600e" providerId="AD" clId="Web-{728F6F5E-FB3C-A32E-F157-A3A7485D3D12}" dt="2022-01-18T02:59:46.274" v="46"/>
          <ac:spMkLst>
            <pc:docMk/>
            <pc:sldMk cId="457945616" sldId="269"/>
            <ac:spMk id="30" creationId="{890DEF05-784E-4B61-89E4-04C4ECF4E5A0}"/>
          </ac:spMkLst>
        </pc:spChg>
        <pc:grpChg chg="del">
          <ac:chgData name="Nguyen Phuc" userId="S::phucnmse161000@fpt.edu.vn::e64db625-9ea4-4308-a6d9-fafe338f600e" providerId="AD" clId="Web-{728F6F5E-FB3C-A32E-F157-A3A7485D3D12}" dt="2022-01-18T02:59:15.242" v="44"/>
          <ac:grpSpMkLst>
            <pc:docMk/>
            <pc:sldMk cId="457945616" sldId="269"/>
            <ac:grpSpMk id="14" creationId="{770AE191-D2EA-45C9-A44D-830C188F74CB}"/>
          </ac:grpSpMkLst>
        </pc:grpChg>
        <pc:picChg chg="mod">
          <ac:chgData name="Nguyen Phuc" userId="S::phucnmse161000@fpt.edu.vn::e64db625-9ea4-4308-a6d9-fafe338f600e" providerId="AD" clId="Web-{728F6F5E-FB3C-A32E-F157-A3A7485D3D12}" dt="2022-01-18T02:59:46.274" v="46"/>
          <ac:picMkLst>
            <pc:docMk/>
            <pc:sldMk cId="457945616" sldId="269"/>
            <ac:picMk id="4" creationId="{2B45C518-8794-47EB-A796-EDCB355C1E0E}"/>
          </ac:picMkLst>
        </pc:picChg>
        <pc:picChg chg="mod ord">
          <ac:chgData name="Nguyen Phuc" userId="S::phucnmse161000@fpt.edu.vn::e64db625-9ea4-4308-a6d9-fafe338f600e" providerId="AD" clId="Web-{728F6F5E-FB3C-A32E-F157-A3A7485D3D12}" dt="2022-01-18T02:59:46.274" v="46"/>
          <ac:picMkLst>
            <pc:docMk/>
            <pc:sldMk cId="457945616" sldId="269"/>
            <ac:picMk id="5" creationId="{C2A2DC06-4B56-41F9-9437-3117B316F5B1}"/>
          </ac:picMkLst>
        </pc:picChg>
        <pc:cxnChg chg="add">
          <ac:chgData name="Nguyen Phuc" userId="S::phucnmse161000@fpt.edu.vn::e64db625-9ea4-4308-a6d9-fafe338f600e" providerId="AD" clId="Web-{728F6F5E-FB3C-A32E-F157-A3A7485D3D12}" dt="2022-01-18T02:59:46.274" v="46"/>
          <ac:cxnSpMkLst>
            <pc:docMk/>
            <pc:sldMk cId="457945616" sldId="269"/>
            <ac:cxnSpMk id="32" creationId="{C41BAEC7-F7B0-4224-8B18-8F74B7D87F0B}"/>
          </ac:cxnSpMkLst>
        </pc:cxnChg>
      </pc:sldChg>
      <pc:sldChg chg="modTransition">
        <pc:chgData name="Nguyen Phuc" userId="S::phucnmse161000@fpt.edu.vn::e64db625-9ea4-4308-a6d9-fafe338f600e" providerId="AD" clId="Web-{728F6F5E-FB3C-A32E-F157-A3A7485D3D12}" dt="2022-01-18T03:06:29.671" v="98"/>
        <pc:sldMkLst>
          <pc:docMk/>
          <pc:sldMk cId="3282279784" sldId="270"/>
        </pc:sldMkLst>
      </pc:sldChg>
      <pc:sldChg chg="modSp modTransition">
        <pc:chgData name="Nguyen Phuc" userId="S::phucnmse161000@fpt.edu.vn::e64db625-9ea4-4308-a6d9-fafe338f600e" providerId="AD" clId="Web-{728F6F5E-FB3C-A32E-F157-A3A7485D3D12}" dt="2022-01-18T03:06:35.734" v="99"/>
        <pc:sldMkLst>
          <pc:docMk/>
          <pc:sldMk cId="2615055625" sldId="271"/>
        </pc:sldMkLst>
        <pc:spChg chg="mod">
          <ac:chgData name="Nguyen Phuc" userId="S::phucnmse161000@fpt.edu.vn::e64db625-9ea4-4308-a6d9-fafe338f600e" providerId="AD" clId="Web-{728F6F5E-FB3C-A32E-F157-A3A7485D3D12}" dt="2022-01-18T03:01:05.431" v="58" actId="1076"/>
          <ac:spMkLst>
            <pc:docMk/>
            <pc:sldMk cId="2615055625" sldId="271"/>
            <ac:spMk id="2" creationId="{2F0E48D2-407E-4E45-85AE-9E3A62308848}"/>
          </ac:spMkLst>
        </pc:spChg>
        <pc:spChg chg="mod">
          <ac:chgData name="Nguyen Phuc" userId="S::phucnmse161000@fpt.edu.vn::e64db625-9ea4-4308-a6d9-fafe338f600e" providerId="AD" clId="Web-{728F6F5E-FB3C-A32E-F157-A3A7485D3D12}" dt="2022-01-18T03:01:19.306" v="62" actId="1076"/>
          <ac:spMkLst>
            <pc:docMk/>
            <pc:sldMk cId="2615055625" sldId="271"/>
            <ac:spMk id="6" creationId="{18DD1614-798F-4A8C-AE85-D0B1D1FEB566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06:43.312" v="100"/>
        <pc:sldMkLst>
          <pc:docMk/>
          <pc:sldMk cId="2652169383" sldId="272"/>
        </pc:sldMkLst>
        <pc:spChg chg="mod">
          <ac:chgData name="Nguyen Phuc" userId="S::phucnmse161000@fpt.edu.vn::e64db625-9ea4-4308-a6d9-fafe338f600e" providerId="AD" clId="Web-{728F6F5E-FB3C-A32E-F157-A3A7485D3D12}" dt="2022-01-18T03:00:39.837" v="54" actId="1076"/>
          <ac:spMkLst>
            <pc:docMk/>
            <pc:sldMk cId="2652169383" sldId="272"/>
            <ac:spMk id="2" creationId="{1D7B0A5F-1FF8-47AF-BAC8-D868DCF9B3F5}"/>
          </ac:spMkLst>
        </pc:spChg>
        <pc:spChg chg="mod">
          <ac:chgData name="Nguyen Phuc" userId="S::phucnmse161000@fpt.edu.vn::e64db625-9ea4-4308-a6d9-fafe338f600e" providerId="AD" clId="Web-{728F6F5E-FB3C-A32E-F157-A3A7485D3D12}" dt="2022-01-18T03:02:36.011" v="72" actId="20577"/>
          <ac:spMkLst>
            <pc:docMk/>
            <pc:sldMk cId="2652169383" sldId="272"/>
            <ac:spMk id="8" creationId="{4554BD7F-9333-4D43-ADD1-21A34BEBA261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06:53.234" v="101"/>
        <pc:sldMkLst>
          <pc:docMk/>
          <pc:sldMk cId="2557089926" sldId="273"/>
        </pc:sldMkLst>
        <pc:spChg chg="mod">
          <ac:chgData name="Nguyen Phuc" userId="S::phucnmse161000@fpt.edu.vn::e64db625-9ea4-4308-a6d9-fafe338f600e" providerId="AD" clId="Web-{728F6F5E-FB3C-A32E-F157-A3A7485D3D12}" dt="2022-01-18T03:00:26.071" v="51" actId="20577"/>
          <ac:spMkLst>
            <pc:docMk/>
            <pc:sldMk cId="2557089926" sldId="273"/>
            <ac:spMk id="2" creationId="{873EBCA8-0153-4DEC-BE42-069866DB2067}"/>
          </ac:spMkLst>
        </pc:spChg>
        <pc:spChg chg="mod">
          <ac:chgData name="Nguyen Phuc" userId="S::phucnmse161000@fpt.edu.vn::e64db625-9ea4-4308-a6d9-fafe338f600e" providerId="AD" clId="Web-{728F6F5E-FB3C-A32E-F157-A3A7485D3D12}" dt="2022-01-18T03:02:30.995" v="71" actId="20577"/>
          <ac:spMkLst>
            <pc:docMk/>
            <pc:sldMk cId="2557089926" sldId="273"/>
            <ac:spMk id="9" creationId="{0E42DE57-933A-455A-B817-964C1654F6D2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06:57.297" v="102"/>
        <pc:sldMkLst>
          <pc:docMk/>
          <pc:sldMk cId="319324048" sldId="274"/>
        </pc:sldMkLst>
        <pc:spChg chg="mod">
          <ac:chgData name="Nguyen Phuc" userId="S::phucnmse161000@fpt.edu.vn::e64db625-9ea4-4308-a6d9-fafe338f600e" providerId="AD" clId="Web-{728F6F5E-FB3C-A32E-F157-A3A7485D3D12}" dt="2022-01-18T03:03:02.496" v="76" actId="20577"/>
          <ac:spMkLst>
            <pc:docMk/>
            <pc:sldMk cId="319324048" sldId="274"/>
            <ac:spMk id="8" creationId="{CD2149F9-14DB-40A1-BD01-EAC1D6A408F0}"/>
          </ac:spMkLst>
        </pc:spChg>
      </pc:sldChg>
      <pc:sldChg chg="modSp modTransition">
        <pc:chgData name="Nguyen Phuc" userId="S::phucnmse161000@fpt.edu.vn::e64db625-9ea4-4308-a6d9-fafe338f600e" providerId="AD" clId="Web-{728F6F5E-FB3C-A32E-F157-A3A7485D3D12}" dt="2022-01-18T03:07:00.828" v="103"/>
        <pc:sldMkLst>
          <pc:docMk/>
          <pc:sldMk cId="4159382706" sldId="275"/>
        </pc:sldMkLst>
        <pc:spChg chg="mod">
          <ac:chgData name="Nguyen Phuc" userId="S::phucnmse161000@fpt.edu.vn::e64db625-9ea4-4308-a6d9-fafe338f600e" providerId="AD" clId="Web-{728F6F5E-FB3C-A32E-F157-A3A7485D3D12}" dt="2022-01-18T03:03:13.199" v="78" actId="1076"/>
          <ac:spMkLst>
            <pc:docMk/>
            <pc:sldMk cId="4159382706" sldId="275"/>
            <ac:spMk id="2" creationId="{61F7E889-217F-4CD8-B399-F8F884637114}"/>
          </ac:spMkLst>
        </pc:spChg>
      </pc:sldChg>
      <pc:sldChg chg="modTransition">
        <pc:chgData name="Nguyen Phuc" userId="S::phucnmse161000@fpt.edu.vn::e64db625-9ea4-4308-a6d9-fafe338f600e" providerId="AD" clId="Web-{728F6F5E-FB3C-A32E-F157-A3A7485D3D12}" dt="2022-01-18T03:07:05.703" v="104"/>
        <pc:sldMkLst>
          <pc:docMk/>
          <pc:sldMk cId="1478501412" sldId="276"/>
        </pc:sldMkLst>
      </pc:sldChg>
      <pc:sldChg chg="modTransition">
        <pc:chgData name="Nguyen Phuc" userId="S::phucnmse161000@fpt.edu.vn::e64db625-9ea4-4308-a6d9-fafe338f600e" providerId="AD" clId="Web-{728F6F5E-FB3C-A32E-F157-A3A7485D3D12}" dt="2022-01-18T03:07:09.828" v="105"/>
        <pc:sldMkLst>
          <pc:docMk/>
          <pc:sldMk cId="632830388" sldId="277"/>
        </pc:sldMkLst>
      </pc:sldChg>
      <pc:sldChg chg="addSp delSp modSp mod modTransition setBg">
        <pc:chgData name="Nguyen Phuc" userId="S::phucnmse161000@fpt.edu.vn::e64db625-9ea4-4308-a6d9-fafe338f600e" providerId="AD" clId="Web-{728F6F5E-FB3C-A32E-F157-A3A7485D3D12}" dt="2022-01-18T03:07:13.859" v="106"/>
        <pc:sldMkLst>
          <pc:docMk/>
          <pc:sldMk cId="348307319" sldId="278"/>
        </pc:sldMkLst>
        <pc:spChg chg="mo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" creationId="{1A4C6A9D-FBD5-4C81-BD26-A8A4DE1EE548}"/>
          </ac:spMkLst>
        </pc:spChg>
        <pc:spChg chg="del">
          <ac:chgData name="Nguyen Phuc" userId="S::phucnmse161000@fpt.edu.vn::e64db625-9ea4-4308-a6d9-fafe338f600e" providerId="AD" clId="Web-{728F6F5E-FB3C-A32E-F157-A3A7485D3D12}" dt="2022-01-18T03:03:29.434" v="79"/>
          <ac:spMkLst>
            <pc:docMk/>
            <pc:sldMk cId="348307319" sldId="278"/>
            <ac:spMk id="3" creationId="{B179E3CD-E7F3-4571-AF16-04BFA508A866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6" creationId="{07322A9E-F1EC-405E-8971-BA906EFFCCB8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7" creationId="{A5704422-1118-4FD1-95AD-29A064EB80D9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04:08.544" v="81"/>
          <ac:spMkLst>
            <pc:docMk/>
            <pc:sldMk cId="348307319" sldId="278"/>
            <ac:spMk id="9" creationId="{16C5FA50-8D52-4617-AF91-5C7B1C8352F1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04:08.544" v="81"/>
          <ac:spMkLst>
            <pc:docMk/>
            <pc:sldMk cId="348307319" sldId="278"/>
            <ac:spMk id="11" creationId="{E223798C-12AD-4B0C-A50C-D676347D67CF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13" creationId="{A88B2AAA-B805-498E-A9E6-98B885855498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15" creationId="{9B8051E0-19D7-43E1-BFD9-E6DBFEB3A3F1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17" creationId="{4EDB2B02-86A2-46F5-A4BE-B7D9B10411D6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19" creationId="{43954639-FB5D-41F4-9560-6F6DFE778425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1" creationId="{E898931C-0323-41FA-A036-20F818B1FF81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3" creationId="{89AFE9DD-0792-4B98-B4EB-97ACA17E6AA8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5" creationId="{3981F5C4-9AE1-404E-AF44-A4E6DB374F9D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7" creationId="{763C1781-8726-4FAC-8C45-FF40376BE409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29" creationId="{301491B5-56C7-43DC-A3D9-861EECCA056A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31" creationId="{237E2353-22DF-46E0-A200-FB30F8F394E2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33" creationId="{DD6138DB-057B-45F7-A5F4-E7BFDA20D02C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08.575" v="82"/>
          <ac:spMkLst>
            <pc:docMk/>
            <pc:sldMk cId="348307319" sldId="278"/>
            <ac:spMk id="35" creationId="{79A54AB1-B64F-4843-BFAB-81CB74E66B65}"/>
          </ac:spMkLst>
        </pc:spChg>
        <pc:picChg chg="add mod ord">
          <ac:chgData name="Nguyen Phuc" userId="S::phucnmse161000@fpt.edu.vn::e64db625-9ea4-4308-a6d9-fafe338f600e" providerId="AD" clId="Web-{728F6F5E-FB3C-A32E-F157-A3A7485D3D12}" dt="2022-01-18T03:04:08.575" v="82"/>
          <ac:picMkLst>
            <pc:docMk/>
            <pc:sldMk cId="348307319" sldId="278"/>
            <ac:picMk id="4" creationId="{8A1A9041-F1A5-4241-8776-C3527E2FCC63}"/>
          </ac:picMkLst>
        </pc:picChg>
      </pc:sldChg>
      <pc:sldChg chg="addSp delSp modSp mod modTransition setBg setClrOvrMap">
        <pc:chgData name="Nguyen Phuc" userId="S::phucnmse161000@fpt.edu.vn::e64db625-9ea4-4308-a6d9-fafe338f600e" providerId="AD" clId="Web-{728F6F5E-FB3C-A32E-F157-A3A7485D3D12}" dt="2022-01-18T03:07:20.906" v="107"/>
        <pc:sldMkLst>
          <pc:docMk/>
          <pc:sldMk cId="1560520840" sldId="279"/>
        </pc:sldMkLst>
        <pc:spChg chg="mod">
          <ac:chgData name="Nguyen Phuc" userId="S::phucnmse161000@fpt.edu.vn::e64db625-9ea4-4308-a6d9-fafe338f600e" providerId="AD" clId="Web-{728F6F5E-FB3C-A32E-F157-A3A7485D3D12}" dt="2022-01-18T03:04:17.888" v="83"/>
          <ac:spMkLst>
            <pc:docMk/>
            <pc:sldMk cId="1560520840" sldId="279"/>
            <ac:spMk id="2" creationId="{5E2D7CF8-FBD4-4312-867F-937D3812BC13}"/>
          </ac:spMkLst>
        </pc:spChg>
        <pc:spChg chg="del">
          <ac:chgData name="Nguyen Phuc" userId="S::phucnmse161000@fpt.edu.vn::e64db625-9ea4-4308-a6d9-fafe338f600e" providerId="AD" clId="Web-{728F6F5E-FB3C-A32E-F157-A3A7485D3D12}" dt="2022-01-18T03:04:17.888" v="83"/>
          <ac:spMkLst>
            <pc:docMk/>
            <pc:sldMk cId="1560520840" sldId="279"/>
            <ac:spMk id="3" creationId="{4C97456D-CFE7-4EF7-8DCD-638A92B98430}"/>
          </ac:spMkLst>
        </pc:spChg>
        <pc:spChg chg="add">
          <ac:chgData name="Nguyen Phuc" userId="S::phucnmse161000@fpt.edu.vn::e64db625-9ea4-4308-a6d9-fafe338f600e" providerId="AD" clId="Web-{728F6F5E-FB3C-A32E-F157-A3A7485D3D12}" dt="2022-01-18T03:04:17.888" v="83"/>
          <ac:spMkLst>
            <pc:docMk/>
            <pc:sldMk cId="1560520840" sldId="279"/>
            <ac:spMk id="9" creationId="{E49CC64F-7275-4E33-961B-0C5CDC439875}"/>
          </ac:spMkLst>
        </pc:spChg>
        <pc:picChg chg="add">
          <ac:chgData name="Nguyen Phuc" userId="S::phucnmse161000@fpt.edu.vn::e64db625-9ea4-4308-a6d9-fafe338f600e" providerId="AD" clId="Web-{728F6F5E-FB3C-A32E-F157-A3A7485D3D12}" dt="2022-01-18T03:04:17.888" v="83"/>
          <ac:picMkLst>
            <pc:docMk/>
            <pc:sldMk cId="1560520840" sldId="279"/>
            <ac:picMk id="5" creationId="{AB53CBC6-D3A8-4315-BE90-CFC2F4394BEB}"/>
          </ac:picMkLst>
        </pc:picChg>
      </pc:sldChg>
      <pc:sldChg chg="modTransition">
        <pc:chgData name="Nguyen Phuc" userId="S::phucnmse161000@fpt.edu.vn::e64db625-9ea4-4308-a6d9-fafe338f600e" providerId="AD" clId="Web-{728F6F5E-FB3C-A32E-F157-A3A7485D3D12}" dt="2022-01-18T03:07:25.860" v="108"/>
        <pc:sldMkLst>
          <pc:docMk/>
          <pc:sldMk cId="2116321410" sldId="280"/>
        </pc:sldMkLst>
      </pc:sldChg>
      <pc:sldChg chg="addSp modSp mod modTransition setBg">
        <pc:chgData name="Nguyen Phuc" userId="S::phucnmse161000@fpt.edu.vn::e64db625-9ea4-4308-a6d9-fafe338f600e" providerId="AD" clId="Web-{728F6F5E-FB3C-A32E-F157-A3A7485D3D12}" dt="2022-01-18T03:16:51.651" v="131" actId="20577"/>
        <pc:sldMkLst>
          <pc:docMk/>
          <pc:sldMk cId="466864724" sldId="281"/>
        </pc:sldMkLst>
        <pc:spChg chg="mod">
          <ac:chgData name="Nguyen Phuc" userId="S::phucnmse161000@fpt.edu.vn::e64db625-9ea4-4308-a6d9-fafe338f600e" providerId="AD" clId="Web-{728F6F5E-FB3C-A32E-F157-A3A7485D3D12}" dt="2022-01-18T03:16:38.682" v="128"/>
          <ac:spMkLst>
            <pc:docMk/>
            <pc:sldMk cId="466864724" sldId="281"/>
            <ac:spMk id="2" creationId="{EC359A7D-B46C-4D67-B4FA-064B8B29A7AB}"/>
          </ac:spMkLst>
        </pc:spChg>
        <pc:spChg chg="mod">
          <ac:chgData name="Nguyen Phuc" userId="S::phucnmse161000@fpt.edu.vn::e64db625-9ea4-4308-a6d9-fafe338f600e" providerId="AD" clId="Web-{728F6F5E-FB3C-A32E-F157-A3A7485D3D12}" dt="2022-01-18T03:16:51.651" v="131" actId="20577"/>
          <ac:spMkLst>
            <pc:docMk/>
            <pc:sldMk cId="466864724" sldId="281"/>
            <ac:spMk id="3" creationId="{CCB23154-1B0C-4869-B994-275363117D9C}"/>
          </ac:spMkLst>
        </pc:spChg>
        <pc:spChg chg="add">
          <ac:chgData name="Nguyen Phuc" userId="S::phucnmse161000@fpt.edu.vn::e64db625-9ea4-4308-a6d9-fafe338f600e" providerId="AD" clId="Web-{728F6F5E-FB3C-A32E-F157-A3A7485D3D12}" dt="2022-01-18T03:16:38.682" v="128"/>
          <ac:spMkLst>
            <pc:docMk/>
            <pc:sldMk cId="466864724" sldId="281"/>
            <ac:spMk id="9" creationId="{3CD9DF72-87A3-404E-A828-84CBF11A8303}"/>
          </ac:spMkLst>
        </pc:spChg>
        <pc:picChg chg="add mod ord">
          <ac:chgData name="Nguyen Phuc" userId="S::phucnmse161000@fpt.edu.vn::e64db625-9ea4-4308-a6d9-fafe338f600e" providerId="AD" clId="Web-{728F6F5E-FB3C-A32E-F157-A3A7485D3D12}" dt="2022-01-18T03:16:38.682" v="128"/>
          <ac:picMkLst>
            <pc:docMk/>
            <pc:sldMk cId="466864724" sldId="281"/>
            <ac:picMk id="4" creationId="{1EDC5F26-B9B2-4A97-9A72-3A19473575BD}"/>
          </ac:picMkLst>
        </pc:picChg>
        <pc:cxnChg chg="add">
          <ac:chgData name="Nguyen Phuc" userId="S::phucnmse161000@fpt.edu.vn::e64db625-9ea4-4308-a6d9-fafe338f600e" providerId="AD" clId="Web-{728F6F5E-FB3C-A32E-F157-A3A7485D3D12}" dt="2022-01-18T03:16:38.682" v="128"/>
          <ac:cxnSpMkLst>
            <pc:docMk/>
            <pc:sldMk cId="466864724" sldId="281"/>
            <ac:cxnSpMk id="11" creationId="{20E3A342-4D61-4E3F-AF90-1AB42AEB96CC}"/>
          </ac:cxnSpMkLst>
        </pc:cxnChg>
      </pc:sldChg>
      <pc:sldChg chg="addSp delSp modSp mod modTransition setBg">
        <pc:chgData name="Nguyen Phuc" userId="S::phucnmse161000@fpt.edu.vn::e64db625-9ea4-4308-a6d9-fafe338f600e" providerId="AD" clId="Web-{728F6F5E-FB3C-A32E-F157-A3A7485D3D12}" dt="2022-01-18T03:18:07.090" v="146" actId="1076"/>
        <pc:sldMkLst>
          <pc:docMk/>
          <pc:sldMk cId="3041981040" sldId="282"/>
        </pc:sldMkLst>
        <pc:spChg chg="mod">
          <ac:chgData name="Nguyen Phuc" userId="S::phucnmse161000@fpt.edu.vn::e64db625-9ea4-4308-a6d9-fafe338f600e" providerId="AD" clId="Web-{728F6F5E-FB3C-A32E-F157-A3A7485D3D12}" dt="2022-01-18T03:18:04.183" v="145" actId="1076"/>
          <ac:spMkLst>
            <pc:docMk/>
            <pc:sldMk cId="3041981040" sldId="282"/>
            <ac:spMk id="2" creationId="{B7ABC330-2837-4FD8-906F-1AF1BA351F02}"/>
          </ac:spMkLst>
        </pc:spChg>
        <pc:spChg chg="mod">
          <ac:chgData name="Nguyen Phuc" userId="S::phucnmse161000@fpt.edu.vn::e64db625-9ea4-4308-a6d9-fafe338f600e" providerId="AD" clId="Web-{728F6F5E-FB3C-A32E-F157-A3A7485D3D12}" dt="2022-01-18T03:18:07.090" v="146" actId="1076"/>
          <ac:spMkLst>
            <pc:docMk/>
            <pc:sldMk cId="3041981040" sldId="282"/>
            <ac:spMk id="3" creationId="{EE4CF15D-C03B-4FFB-822C-5711A2816C08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17:48.636" v="142"/>
          <ac:spMkLst>
            <pc:docMk/>
            <pc:sldMk cId="3041981040" sldId="282"/>
            <ac:spMk id="6" creationId="{65219498-D544-41AC-98FE-8F956EF66A62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17:48.636" v="142"/>
          <ac:spMkLst>
            <pc:docMk/>
            <pc:sldMk cId="3041981040" sldId="282"/>
            <ac:spMk id="7" creationId="{F500DBFC-17A9-4E0A-AEE2-A49F9AEEF0FD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17:10.573" v="134"/>
          <ac:spMkLst>
            <pc:docMk/>
            <pc:sldMk cId="3041981040" sldId="282"/>
            <ac:spMk id="9" creationId="{59A309A7-1751-4ABE-A3C1-EEC40366AD89}"/>
          </ac:spMkLst>
        </pc:spChg>
        <pc:spChg chg="add del">
          <ac:chgData name="Nguyen Phuc" userId="S::phucnmse161000@fpt.edu.vn::e64db625-9ea4-4308-a6d9-fafe338f600e" providerId="AD" clId="Web-{728F6F5E-FB3C-A32E-F157-A3A7485D3D12}" dt="2022-01-18T03:17:10.573" v="134"/>
          <ac:spMkLst>
            <pc:docMk/>
            <pc:sldMk cId="3041981040" sldId="282"/>
            <ac:spMk id="11" creationId="{967D8EB6-EAE1-4F9C-B398-83321E287204}"/>
          </ac:spMkLst>
        </pc:spChg>
        <pc:spChg chg="add">
          <ac:chgData name="Nguyen Phuc" userId="S::phucnmse161000@fpt.edu.vn::e64db625-9ea4-4308-a6d9-fafe338f600e" providerId="AD" clId="Web-{728F6F5E-FB3C-A32E-F157-A3A7485D3D12}" dt="2022-01-18T03:17:48.636" v="142"/>
          <ac:spMkLst>
            <pc:docMk/>
            <pc:sldMk cId="3041981040" sldId="282"/>
            <ac:spMk id="22" creationId="{33CD251C-A887-4D2F-925B-FC097198538B}"/>
          </ac:spMkLst>
        </pc:spChg>
        <pc:spChg chg="add">
          <ac:chgData name="Nguyen Phuc" userId="S::phucnmse161000@fpt.edu.vn::e64db625-9ea4-4308-a6d9-fafe338f600e" providerId="AD" clId="Web-{728F6F5E-FB3C-A32E-F157-A3A7485D3D12}" dt="2022-01-18T03:17:48.636" v="142"/>
          <ac:spMkLst>
            <pc:docMk/>
            <pc:sldMk cId="3041981040" sldId="282"/>
            <ac:spMk id="24" creationId="{3B2069EE-A08E-44F0-B3F9-3CF8CC2DCAD5}"/>
          </ac:spMkLst>
        </pc:spChg>
        <pc:grpChg chg="add del">
          <ac:chgData name="Nguyen Phuc" userId="S::phucnmse161000@fpt.edu.vn::e64db625-9ea4-4308-a6d9-fafe338f600e" providerId="AD" clId="Web-{728F6F5E-FB3C-A32E-F157-A3A7485D3D12}" dt="2022-01-18T03:17:48.636" v="142"/>
          <ac:grpSpMkLst>
            <pc:docMk/>
            <pc:sldMk cId="3041981040" sldId="282"/>
            <ac:grpSpMk id="13" creationId="{D74613BB-817C-4C4F-8A24-4936F2F064C0}"/>
          </ac:grpSpMkLst>
        </pc:grpChg>
        <pc:grpChg chg="add">
          <ac:chgData name="Nguyen Phuc" userId="S::phucnmse161000@fpt.edu.vn::e64db625-9ea4-4308-a6d9-fafe338f600e" providerId="AD" clId="Web-{728F6F5E-FB3C-A32E-F157-A3A7485D3D12}" dt="2022-01-18T03:17:48.636" v="142"/>
          <ac:grpSpMkLst>
            <pc:docMk/>
            <pc:sldMk cId="3041981040" sldId="282"/>
            <ac:grpSpMk id="26" creationId="{C9888C69-11CC-40BA-BABF-F9B7E11C9156}"/>
          </ac:grpSpMkLst>
        </pc:grpChg>
        <pc:picChg chg="add mod">
          <ac:chgData name="Nguyen Phuc" userId="S::phucnmse161000@fpt.edu.vn::e64db625-9ea4-4308-a6d9-fafe338f600e" providerId="AD" clId="Web-{728F6F5E-FB3C-A32E-F157-A3A7485D3D12}" dt="2022-01-18T03:17:48.636" v="142"/>
          <ac:picMkLst>
            <pc:docMk/>
            <pc:sldMk cId="3041981040" sldId="282"/>
            <ac:picMk id="4" creationId="{96052647-4AB6-48AA-A3AE-02FD8D6A0CA5}"/>
          </ac:picMkLst>
        </pc:picChg>
      </pc:sldChg>
      <pc:sldChg chg="modTransition">
        <pc:chgData name="Nguyen Phuc" userId="S::phucnmse161000@fpt.edu.vn::e64db625-9ea4-4308-a6d9-fafe338f600e" providerId="AD" clId="Web-{728F6F5E-FB3C-A32E-F157-A3A7485D3D12}" dt="2022-01-18T03:07:49.610" v="111"/>
        <pc:sldMkLst>
          <pc:docMk/>
          <pc:sldMk cId="2879630134" sldId="283"/>
        </pc:sldMkLst>
      </pc:sldChg>
      <pc:sldChg chg="modTransition">
        <pc:chgData name="Nguyen Phuc" userId="S::phucnmse161000@fpt.edu.vn::e64db625-9ea4-4308-a6d9-fafe338f600e" providerId="AD" clId="Web-{728F6F5E-FB3C-A32E-F157-A3A7485D3D12}" dt="2022-01-18T03:07:56.532" v="113"/>
        <pc:sldMkLst>
          <pc:docMk/>
          <pc:sldMk cId="2059870859" sldId="284"/>
        </pc:sldMkLst>
      </pc:sldChg>
      <pc:sldChg chg="modTransition">
        <pc:chgData name="Nguyen Phuc" userId="S::phucnmse161000@fpt.edu.vn::e64db625-9ea4-4308-a6d9-fafe338f600e" providerId="AD" clId="Web-{728F6F5E-FB3C-A32E-F157-A3A7485D3D12}" dt="2022-01-18T02:52:11.188" v="3"/>
        <pc:sldMkLst>
          <pc:docMk/>
          <pc:sldMk cId="723851630" sldId="285"/>
        </pc:sldMkLst>
      </pc:sldChg>
      <pc:sldChg chg="modTransition">
        <pc:chgData name="Nguyen Phuc" userId="S::phucnmse161000@fpt.edu.vn::e64db625-9ea4-4308-a6d9-fafe338f600e" providerId="AD" clId="Web-{728F6F5E-FB3C-A32E-F157-A3A7485D3D12}" dt="2022-01-18T02:52:17.500" v="4"/>
        <pc:sldMkLst>
          <pc:docMk/>
          <pc:sldMk cId="2439034713" sldId="286"/>
        </pc:sldMkLst>
      </pc:sldChg>
    </pc:docChg>
  </pc:docChgLst>
  <pc:docChgLst>
    <pc:chgData name="Nguyen Phuc" userId="S::phucnmse161000@fpt.edu.vn::e64db625-9ea4-4308-a6d9-fafe338f600e" providerId="AD" clId="Web-{AE38DAC9-C91D-4AF4-ACF4-60334A810ABD}"/>
    <pc:docChg chg="addSld delSld modSld sldOrd">
      <pc:chgData name="Nguyen Phuc" userId="S::phucnmse161000@fpt.edu.vn::e64db625-9ea4-4308-a6d9-fafe338f600e" providerId="AD" clId="Web-{AE38DAC9-C91D-4AF4-ACF4-60334A810ABD}" dt="2022-01-17T06:51:12.415" v="975"/>
      <pc:docMkLst>
        <pc:docMk/>
      </pc:docMkLst>
      <pc:sldChg chg="addSp delSp modSp mod setBg setClrOvrMap">
        <pc:chgData name="Nguyen Phuc" userId="S::phucnmse161000@fpt.edu.vn::e64db625-9ea4-4308-a6d9-fafe338f600e" providerId="AD" clId="Web-{AE38DAC9-C91D-4AF4-ACF4-60334A810ABD}" dt="2022-01-17T02:17:13.452" v="32" actId="1076"/>
        <pc:sldMkLst>
          <pc:docMk/>
          <pc:sldMk cId="109857222" sldId="256"/>
        </pc:sldMkLst>
        <pc:spChg chg="mod">
          <ac:chgData name="Nguyen Phuc" userId="S::phucnmse161000@fpt.edu.vn::e64db625-9ea4-4308-a6d9-fafe338f600e" providerId="AD" clId="Web-{AE38DAC9-C91D-4AF4-ACF4-60334A810ABD}" dt="2022-01-17T02:17:13.452" v="32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Nguyen Phuc" userId="S::phucnmse161000@fpt.edu.vn::e64db625-9ea4-4308-a6d9-fafe338f600e" providerId="AD" clId="Web-{AE38DAC9-C91D-4AF4-ACF4-60334A810ABD}" dt="2022-01-17T02:17:08.483" v="3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Nguyen Phuc" userId="S::phucnmse161000@fpt.edu.vn::e64db625-9ea4-4308-a6d9-fafe338f600e" providerId="AD" clId="Web-{AE38DAC9-C91D-4AF4-ACF4-60334A810ABD}" dt="2022-01-17T02:16:57.186" v="29"/>
          <ac:spMkLst>
            <pc:docMk/>
            <pc:sldMk cId="109857222" sldId="256"/>
            <ac:spMk id="6" creationId="{E49CC64F-7275-4E33-961B-0C5CDC439875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16:57.170" v="28"/>
          <ac:spMkLst>
            <pc:docMk/>
            <pc:sldMk cId="109857222" sldId="256"/>
            <ac:spMk id="9" creationId="{0671A8AE-40A1-4631-A6B8-581AFF065482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16:57.170" v="28"/>
          <ac:spMkLst>
            <pc:docMk/>
            <pc:sldMk cId="109857222" sldId="256"/>
            <ac:spMk id="11" creationId="{AB58EF07-17C2-48CF-ABB0-EEF1F17CB8F0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16:57.170" v="28"/>
          <ac:spMkLst>
            <pc:docMk/>
            <pc:sldMk cId="109857222" sldId="256"/>
            <ac:spMk id="13" creationId="{AF2F604E-43BE-4DC3-B983-E071523364F8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16:57.170" v="28"/>
          <ac:spMkLst>
            <pc:docMk/>
            <pc:sldMk cId="109857222" sldId="256"/>
            <ac:spMk id="15" creationId="{08C9B587-E65E-4B52-B37C-ABEBB6E87928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2:16:57.186" v="29"/>
          <ac:picMkLst>
            <pc:docMk/>
            <pc:sldMk cId="109857222" sldId="256"/>
            <ac:picMk id="4" creationId="{F58FC40C-1977-4317-8693-3DA882E21A8C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2:21:53.207" v="44" actId="20577"/>
        <pc:sldMkLst>
          <pc:docMk/>
          <pc:sldMk cId="3913630145" sldId="257"/>
        </pc:sldMkLst>
        <pc:spChg chg="mod">
          <ac:chgData name="Nguyen Phuc" userId="S::phucnmse161000@fpt.edu.vn::e64db625-9ea4-4308-a6d9-fafe338f600e" providerId="AD" clId="Web-{AE38DAC9-C91D-4AF4-ACF4-60334A810ABD}" dt="2022-01-17T02:21:53.207" v="44" actId="20577"/>
          <ac:spMkLst>
            <pc:docMk/>
            <pc:sldMk cId="3913630145" sldId="257"/>
            <ac:spMk id="2" creationId="{5D5073BC-701A-447D-9669-7285FFEBE15C}"/>
          </ac:spMkLst>
        </pc:spChg>
        <pc:spChg chg="del">
          <ac:chgData name="Nguyen Phuc" userId="S::phucnmse161000@fpt.edu.vn::e64db625-9ea4-4308-a6d9-fafe338f600e" providerId="AD" clId="Web-{AE38DAC9-C91D-4AF4-ACF4-60334A810ABD}" dt="2022-01-17T02:21:06.878" v="34"/>
          <ac:spMkLst>
            <pc:docMk/>
            <pc:sldMk cId="3913630145" sldId="257"/>
            <ac:spMk id="3" creationId="{4E252E35-CD81-42E2-B419-4D56C250C2A4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1:26.957" v="41"/>
          <ac:spMkLst>
            <pc:docMk/>
            <pc:sldMk cId="3913630145" sldId="257"/>
            <ac:spMk id="7" creationId="{EFA9B6C6-A247-48A8-9A1C-1E36FA9456B5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1:26.957" v="41"/>
          <ac:spMkLst>
            <pc:docMk/>
            <pc:sldMk cId="3913630145" sldId="257"/>
            <ac:spMk id="9" creationId="{C5CB530E-515E-412C-9DF1-5F8FFBD6F383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1:26.957" v="41"/>
          <ac:spMkLst>
            <pc:docMk/>
            <pc:sldMk cId="3913630145" sldId="257"/>
            <ac:spMk id="11" creationId="{712D4376-A578-4FF1-94FC-245E7A6A489F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1:26.957" v="41"/>
          <ac:spMkLst>
            <pc:docMk/>
            <pc:sldMk cId="3913630145" sldId="257"/>
            <ac:spMk id="13" creationId="{AEA7509D-F04F-40CB-A0B3-EEF16499CC9F}"/>
          </ac:spMkLst>
        </pc:spChg>
        <pc:cxnChg chg="add">
          <ac:chgData name="Nguyen Phuc" userId="S::phucnmse161000@fpt.edu.vn::e64db625-9ea4-4308-a6d9-fafe338f600e" providerId="AD" clId="Web-{AE38DAC9-C91D-4AF4-ACF4-60334A810ABD}" dt="2022-01-17T02:21:26.957" v="41"/>
          <ac:cxnSpMkLst>
            <pc:docMk/>
            <pc:sldMk cId="3913630145" sldId="257"/>
            <ac:cxnSpMk id="15" creationId="{56020367-4FD5-4596-8E10-C5F095CD8DBF}"/>
          </ac:cxnSpMkLst>
        </pc:cxnChg>
      </pc:sldChg>
      <pc:sldChg chg="addSp delSp modSp new mod setBg">
        <pc:chgData name="Nguyen Phuc" userId="S::phucnmse161000@fpt.edu.vn::e64db625-9ea4-4308-a6d9-fafe338f600e" providerId="AD" clId="Web-{AE38DAC9-C91D-4AF4-ACF4-60334A810ABD}" dt="2022-01-17T03:05:50.354" v="922"/>
        <pc:sldMkLst>
          <pc:docMk/>
          <pc:sldMk cId="2882068372" sldId="258"/>
        </pc:sldMkLst>
        <pc:spChg chg="mod">
          <ac:chgData name="Nguyen Phuc" userId="S::phucnmse161000@fpt.edu.vn::e64db625-9ea4-4308-a6d9-fafe338f600e" providerId="AD" clId="Web-{AE38DAC9-C91D-4AF4-ACF4-60334A810ABD}" dt="2022-01-17T03:05:50.354" v="922"/>
          <ac:spMkLst>
            <pc:docMk/>
            <pc:sldMk cId="2882068372" sldId="258"/>
            <ac:spMk id="2" creationId="{FBB808E8-C919-4223-AC51-EE0CE20BEEBB}"/>
          </ac:spMkLst>
        </pc:spChg>
        <pc:spChg chg="del">
          <ac:chgData name="Nguyen Phuc" userId="S::phucnmse161000@fpt.edu.vn::e64db625-9ea4-4308-a6d9-fafe338f600e" providerId="AD" clId="Web-{AE38DAC9-C91D-4AF4-ACF4-60334A810ABD}" dt="2022-01-17T03:05:47.338" v="921"/>
          <ac:spMkLst>
            <pc:docMk/>
            <pc:sldMk cId="2882068372" sldId="258"/>
            <ac:spMk id="3" creationId="{922545F2-5722-4EE6-9DD7-B7265155D232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5:50.354" v="922"/>
          <ac:spMkLst>
            <pc:docMk/>
            <pc:sldMk cId="2882068372" sldId="258"/>
            <ac:spMk id="8" creationId="{7D9C9FBC-28F6-49D2-81FA-3612357E68D2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5:50.354" v="922"/>
          <ac:spMkLst>
            <pc:docMk/>
            <pc:sldMk cId="2882068372" sldId="258"/>
            <ac:spMk id="11" creationId="{FF9B822F-893E-44C8-963C-64F50ACECBB2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5:50.354" v="922"/>
          <ac:spMkLst>
            <pc:docMk/>
            <pc:sldMk cId="2882068372" sldId="258"/>
            <ac:spMk id="13" creationId="{EBF87945-A001-489F-9D9B-7D9435F0B9CA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05:50.354" v="922"/>
          <ac:picMkLst>
            <pc:docMk/>
            <pc:sldMk cId="2882068372" sldId="258"/>
            <ac:picMk id="4" creationId="{9C66EAC9-9D5B-4497-AEFE-43A39E8D0C62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3:06:04.885" v="924"/>
        <pc:sldMkLst>
          <pc:docMk/>
          <pc:sldMk cId="2734299376" sldId="259"/>
        </pc:sldMkLst>
        <pc:spChg chg="mod">
          <ac:chgData name="Nguyen Phuc" userId="S::phucnmse161000@fpt.edu.vn::e64db625-9ea4-4308-a6d9-fafe338f600e" providerId="AD" clId="Web-{AE38DAC9-C91D-4AF4-ACF4-60334A810ABD}" dt="2022-01-17T03:06:04.885" v="924"/>
          <ac:spMkLst>
            <pc:docMk/>
            <pc:sldMk cId="2734299376" sldId="259"/>
            <ac:spMk id="2" creationId="{D737D361-4498-4BF5-A036-4F9722CF4A3B}"/>
          </ac:spMkLst>
        </pc:spChg>
        <pc:spChg chg="del">
          <ac:chgData name="Nguyen Phuc" userId="S::phucnmse161000@fpt.edu.vn::e64db625-9ea4-4308-a6d9-fafe338f600e" providerId="AD" clId="Web-{AE38DAC9-C91D-4AF4-ACF4-60334A810ABD}" dt="2022-01-17T03:05:58.979" v="923"/>
          <ac:spMkLst>
            <pc:docMk/>
            <pc:sldMk cId="2734299376" sldId="259"/>
            <ac:spMk id="3" creationId="{2740680F-2562-463C-BF43-6C9AC182924F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6:04.885" v="924"/>
          <ac:spMkLst>
            <pc:docMk/>
            <pc:sldMk cId="2734299376" sldId="259"/>
            <ac:spMk id="8" creationId="{4F13C3C4-3DB8-4D59-BAAE-2019DC69A1AB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6:04.885" v="924"/>
          <ac:spMkLst>
            <pc:docMk/>
            <pc:sldMk cId="2734299376" sldId="259"/>
            <ac:spMk id="11" creationId="{2B566528-1B12-4246-9431-5C2D7D081168}"/>
          </ac:spMkLst>
        </pc:spChg>
        <pc:grpChg chg="add">
          <ac:chgData name="Nguyen Phuc" userId="S::phucnmse161000@fpt.edu.vn::e64db625-9ea4-4308-a6d9-fafe338f600e" providerId="AD" clId="Web-{AE38DAC9-C91D-4AF4-ACF4-60334A810ABD}" dt="2022-01-17T03:06:04.885" v="924"/>
          <ac:grpSpMkLst>
            <pc:docMk/>
            <pc:sldMk cId="2734299376" sldId="259"/>
            <ac:grpSpMk id="13" creationId="{828A5161-06F1-46CF-8AD7-844680A59E13}"/>
          </ac:grpSpMkLst>
        </pc:grpChg>
        <pc:grpChg chg="add">
          <ac:chgData name="Nguyen Phuc" userId="S::phucnmse161000@fpt.edu.vn::e64db625-9ea4-4308-a6d9-fafe338f600e" providerId="AD" clId="Web-{AE38DAC9-C91D-4AF4-ACF4-60334A810ABD}" dt="2022-01-17T03:06:04.885" v="924"/>
          <ac:grpSpMkLst>
            <pc:docMk/>
            <pc:sldMk cId="2734299376" sldId="259"/>
            <ac:grpSpMk id="17" creationId="{5995D10D-E9C9-47DB-AE7E-801FEF38F5C9}"/>
          </ac:grpSpMkLst>
        </pc:grpChg>
        <pc:picChg chg="add mod ord">
          <ac:chgData name="Nguyen Phuc" userId="S::phucnmse161000@fpt.edu.vn::e64db625-9ea4-4308-a6d9-fafe338f600e" providerId="AD" clId="Web-{AE38DAC9-C91D-4AF4-ACF4-60334A810ABD}" dt="2022-01-17T03:06:04.885" v="924"/>
          <ac:picMkLst>
            <pc:docMk/>
            <pc:sldMk cId="2734299376" sldId="259"/>
            <ac:picMk id="4" creationId="{89194916-E536-472A-B970-0067BAAF8667}"/>
          </ac:picMkLst>
        </pc:picChg>
      </pc:sldChg>
      <pc:sldChg chg="addSp delSp modSp new mod ord setBg setClrOvrMap">
        <pc:chgData name="Nguyen Phuc" userId="S::phucnmse161000@fpt.edu.vn::e64db625-9ea4-4308-a6d9-fafe338f600e" providerId="AD" clId="Web-{AE38DAC9-C91D-4AF4-ACF4-60334A810ABD}" dt="2022-01-17T03:05:35.103" v="920"/>
        <pc:sldMkLst>
          <pc:docMk/>
          <pc:sldMk cId="3987694361" sldId="260"/>
        </pc:sldMkLst>
        <pc:spChg chg="mod ord">
          <ac:chgData name="Nguyen Phuc" userId="S::phucnmse161000@fpt.edu.vn::e64db625-9ea4-4308-a6d9-fafe338f600e" providerId="AD" clId="Web-{AE38DAC9-C91D-4AF4-ACF4-60334A810ABD}" dt="2022-01-17T03:05:35.103" v="920"/>
          <ac:spMkLst>
            <pc:docMk/>
            <pc:sldMk cId="3987694361" sldId="260"/>
            <ac:spMk id="2" creationId="{2287707D-ACC5-4421-A793-6F1ACF838BE1}"/>
          </ac:spMkLst>
        </pc:spChg>
        <pc:spChg chg="del">
          <ac:chgData name="Nguyen Phuc" userId="S::phucnmse161000@fpt.edu.vn::e64db625-9ea4-4308-a6d9-fafe338f600e" providerId="AD" clId="Web-{AE38DAC9-C91D-4AF4-ACF4-60334A810ABD}" dt="2022-01-17T03:05:28.666" v="919"/>
          <ac:spMkLst>
            <pc:docMk/>
            <pc:sldMk cId="3987694361" sldId="260"/>
            <ac:spMk id="3" creationId="{5B54395B-7A0F-4867-BDED-A4B180134E64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5:35.103" v="920"/>
          <ac:spMkLst>
            <pc:docMk/>
            <pc:sldMk cId="3987694361" sldId="260"/>
            <ac:spMk id="8" creationId="{6C9FBCE4-DF08-4114-B310-DC324BE44FE0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5:35.103" v="920"/>
          <ac:spMkLst>
            <pc:docMk/>
            <pc:sldMk cId="3987694361" sldId="260"/>
            <ac:spMk id="11" creationId="{5E8D2E83-FB3A-40E7-A9E5-7AB389D612B4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05:35.103" v="920"/>
          <ac:picMkLst>
            <pc:docMk/>
            <pc:sldMk cId="3987694361" sldId="260"/>
            <ac:picMk id="4" creationId="{C80DA210-1A69-4D78-91D5-A239819D6726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3:06:19.261" v="926"/>
        <pc:sldMkLst>
          <pc:docMk/>
          <pc:sldMk cId="1117198880" sldId="261"/>
        </pc:sldMkLst>
        <pc:spChg chg="mod">
          <ac:chgData name="Nguyen Phuc" userId="S::phucnmse161000@fpt.edu.vn::e64db625-9ea4-4308-a6d9-fafe338f600e" providerId="AD" clId="Web-{AE38DAC9-C91D-4AF4-ACF4-60334A810ABD}" dt="2022-01-17T03:06:19.261" v="926"/>
          <ac:spMkLst>
            <pc:docMk/>
            <pc:sldMk cId="1117198880" sldId="261"/>
            <ac:spMk id="2" creationId="{41849253-2390-4494-A587-CC447100777F}"/>
          </ac:spMkLst>
        </pc:spChg>
        <pc:spChg chg="del">
          <ac:chgData name="Nguyen Phuc" userId="S::phucnmse161000@fpt.edu.vn::e64db625-9ea4-4308-a6d9-fafe338f600e" providerId="AD" clId="Web-{AE38DAC9-C91D-4AF4-ACF4-60334A810ABD}" dt="2022-01-17T03:06:15.557" v="925"/>
          <ac:spMkLst>
            <pc:docMk/>
            <pc:sldMk cId="1117198880" sldId="261"/>
            <ac:spMk id="3" creationId="{AC464EA4-4140-4199-B0A8-38A0AAADAFDA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6:19.261" v="926"/>
          <ac:spMkLst>
            <pc:docMk/>
            <pc:sldMk cId="1117198880" sldId="261"/>
            <ac:spMk id="8" creationId="{84B1F6A5-B0AD-4B35-BC62-0127757B5457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06:19.261" v="926"/>
          <ac:picMkLst>
            <pc:docMk/>
            <pc:sldMk cId="1117198880" sldId="261"/>
            <ac:picMk id="4" creationId="{C7493EC6-8335-44A9-8437-33C0DA570DF0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2:27:13.901" v="252" actId="20577"/>
        <pc:sldMkLst>
          <pc:docMk/>
          <pc:sldMk cId="379678117" sldId="262"/>
        </pc:sldMkLst>
        <pc:spChg chg="mod">
          <ac:chgData name="Nguyen Phuc" userId="S::phucnmse161000@fpt.edu.vn::e64db625-9ea4-4308-a6d9-fafe338f600e" providerId="AD" clId="Web-{AE38DAC9-C91D-4AF4-ACF4-60334A810ABD}" dt="2022-01-17T02:27:13.901" v="252" actId="20577"/>
          <ac:spMkLst>
            <pc:docMk/>
            <pc:sldMk cId="379678117" sldId="262"/>
            <ac:spMk id="2" creationId="{7CAE621D-D0C5-44B2-80B0-3B79BFF5D17A}"/>
          </ac:spMkLst>
        </pc:spChg>
        <pc:spChg chg="del">
          <ac:chgData name="Nguyen Phuc" userId="S::phucnmse161000@fpt.edu.vn::e64db625-9ea4-4308-a6d9-fafe338f600e" providerId="AD" clId="Web-{AE38DAC9-C91D-4AF4-ACF4-60334A810ABD}" dt="2022-01-17T02:24:16.991" v="126"/>
          <ac:spMkLst>
            <pc:docMk/>
            <pc:sldMk cId="379678117" sldId="262"/>
            <ac:spMk id="3" creationId="{5545F068-CBC0-452B-B948-2B56CCA8AB05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7" creationId="{3A397E3E-B90C-4D82-BAAA-36F7AC6A4565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9" creationId="{8CF5E676-CA04-4CED-9F1E-5026ED66E66D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11" creationId="{AFD1189F-9598-4281-8056-2845388D4D05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13" creationId="{583E04E1-D74F-4ED6-972C-035F4FEC4B88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15" creationId="{A2B5CBEA-F125-49B6-8335-227C325B112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17" creationId="{E51A97D9-C694-4307-818B-0C5BBF413609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19" creationId="{2C1D3151-5F97-4860-B56C-C98BD62CC255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21" creationId="{8DE96824-E506-4448-8704-5EC7BF7BC51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23" creationId="{E16C8D8F-10E9-4498-ABDB-0F923F8B6837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25" creationId="{4FB204DF-284E-45F6-A017-79A4DF57BCC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27" creationId="{5EC6B544-8C84-47A6-885D-A4F09EF5C0F7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29" creationId="{1E5A83E3-8A11-4492-BB6E-F5F2240316F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31" creationId="{32C95C5C-6FBD-47FF-9CA6-066193539A10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4:34.507" v="136"/>
          <ac:spMkLst>
            <pc:docMk/>
            <pc:sldMk cId="379678117" sldId="262"/>
            <ac:spMk id="33" creationId="{4D1A5E71-B6B6-486A-8CDC-C7ABD9B903F6}"/>
          </ac:spMkLst>
        </pc:spChg>
        <pc:grpChg chg="add">
          <ac:chgData name="Nguyen Phuc" userId="S::phucnmse161000@fpt.edu.vn::e64db625-9ea4-4308-a6d9-fafe338f600e" providerId="AD" clId="Web-{AE38DAC9-C91D-4AF4-ACF4-60334A810ABD}" dt="2022-01-17T02:24:34.507" v="136"/>
          <ac:grpSpMkLst>
            <pc:docMk/>
            <pc:sldMk cId="379678117" sldId="262"/>
            <ac:grpSpMk id="35" creationId="{FB9739EB-7F66-433D-841F-AB3CD18700B7}"/>
          </ac:grpSpMkLst>
        </pc:grpChg>
      </pc:sldChg>
      <pc:sldChg chg="addSp delSp modSp new mod setBg">
        <pc:chgData name="Nguyen Phuc" userId="S::phucnmse161000@fpt.edu.vn::e64db625-9ea4-4308-a6d9-fafe338f600e" providerId="AD" clId="Web-{AE38DAC9-C91D-4AF4-ACF4-60334A810ABD}" dt="2022-01-17T06:22:26.278" v="974"/>
        <pc:sldMkLst>
          <pc:docMk/>
          <pc:sldMk cId="15551665" sldId="263"/>
        </pc:sldMkLst>
        <pc:spChg chg="mod ord">
          <ac:chgData name="Nguyen Phuc" userId="S::phucnmse161000@fpt.edu.vn::e64db625-9ea4-4308-a6d9-fafe338f600e" providerId="AD" clId="Web-{AE38DAC9-C91D-4AF4-ACF4-60334A810ABD}" dt="2022-01-17T06:22:26.278" v="974"/>
          <ac:spMkLst>
            <pc:docMk/>
            <pc:sldMk cId="15551665" sldId="263"/>
            <ac:spMk id="2" creationId="{FF4940D1-4688-44CF-BF0C-2D42984CCB70}"/>
          </ac:spMkLst>
        </pc:spChg>
        <pc:spChg chg="del">
          <ac:chgData name="Nguyen Phuc" userId="S::phucnmse161000@fpt.edu.vn::e64db625-9ea4-4308-a6d9-fafe338f600e" providerId="AD" clId="Web-{AE38DAC9-C91D-4AF4-ACF4-60334A810ABD}" dt="2022-01-17T06:21:58.355" v="972"/>
          <ac:spMkLst>
            <pc:docMk/>
            <pc:sldMk cId="15551665" sldId="263"/>
            <ac:spMk id="3" creationId="{7357C824-0140-4C3E-A8FE-2A84394CD9F9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2:26.278" v="974"/>
          <ac:spMkLst>
            <pc:docMk/>
            <pc:sldMk cId="15551665" sldId="263"/>
            <ac:spMk id="9" creationId="{D9FBBFFA-C89F-493D-A79F-5B37E4009AF3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2:26.278" v="974"/>
          <ac:spMkLst>
            <pc:docMk/>
            <pc:sldMk cId="15551665" sldId="263"/>
            <ac:spMk id="12" creationId="{2172A0AC-3DCE-4672-BCAF-28FEF91F6020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2:26.278" v="974"/>
          <ac:spMkLst>
            <pc:docMk/>
            <pc:sldMk cId="15551665" sldId="263"/>
            <ac:spMk id="14" creationId="{AE6F1C77-EDC9-4C5F-8C1C-62DD46BDA3C3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6:22:26.278" v="974"/>
          <ac:picMkLst>
            <pc:docMk/>
            <pc:sldMk cId="15551665" sldId="263"/>
            <ac:picMk id="4" creationId="{7617D397-DB9B-49BD-845C-1DD8E6173D92}"/>
          </ac:picMkLst>
        </pc:picChg>
        <pc:picChg chg="add mod">
          <ac:chgData name="Nguyen Phuc" userId="S::phucnmse161000@fpt.edu.vn::e64db625-9ea4-4308-a6d9-fafe338f600e" providerId="AD" clId="Web-{AE38DAC9-C91D-4AF4-ACF4-60334A810ABD}" dt="2022-01-17T06:22:26.278" v="974"/>
          <ac:picMkLst>
            <pc:docMk/>
            <pc:sldMk cId="15551665" sldId="263"/>
            <ac:picMk id="5" creationId="{6F39D605-2AFF-49A6-80E0-20777808B502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6:51:12.415" v="975"/>
        <pc:sldMkLst>
          <pc:docMk/>
          <pc:sldMk cId="1181913945" sldId="264"/>
        </pc:sldMkLst>
        <pc:spChg chg="mo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2" creationId="{E0F8236C-5487-4126-B345-A699543D7E93}"/>
          </ac:spMkLst>
        </pc:spChg>
        <pc:spChg chg="del">
          <ac:chgData name="Nguyen Phuc" userId="S::phucnmse161000@fpt.edu.vn::e64db625-9ea4-4308-a6d9-fafe338f600e" providerId="AD" clId="Web-{AE38DAC9-C91D-4AF4-ACF4-60334A810ABD}" dt="2022-01-17T06:21:46.839" v="970"/>
          <ac:spMkLst>
            <pc:docMk/>
            <pc:sldMk cId="1181913945" sldId="264"/>
            <ac:spMk id="3" creationId="{22194D17-AE54-4D0C-B8DF-3EC063FA13EF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9" creationId="{DD8BCEB8-04FF-4ECB-A1E4-BECE0C881EC1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12" creationId="{6ECA6DCB-B7E1-40A9-9524-540C6DA40B1B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18" creationId="{3873B707-463F-40B0-8227-E8CC6C67EB25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20" creationId="{C13237C8-E62C-4F0D-A318-BD6FB6C2D138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22" creationId="{19C9EAEA-39D0-4B0E-A0EB-51E7B26740B1}"/>
          </ac:spMkLst>
        </pc:spChg>
        <pc:spChg chg="add">
          <ac:chgData name="Nguyen Phuc" userId="S::phucnmse161000@fpt.edu.vn::e64db625-9ea4-4308-a6d9-fafe338f600e" providerId="AD" clId="Web-{AE38DAC9-C91D-4AF4-ACF4-60334A810ABD}" dt="2022-01-17T06:51:12.415" v="975"/>
          <ac:spMkLst>
            <pc:docMk/>
            <pc:sldMk cId="1181913945" sldId="264"/>
            <ac:spMk id="24" creationId="{8CB5D2D7-DF65-4E86-BFBA-FFB9B5ACEB64}"/>
          </ac:spMkLst>
        </pc:spChg>
        <pc:grpChg chg="add">
          <ac:chgData name="Nguyen Phuc" userId="S::phucnmse161000@fpt.edu.vn::e64db625-9ea4-4308-a6d9-fafe338f600e" providerId="AD" clId="Web-{AE38DAC9-C91D-4AF4-ACF4-60334A810ABD}" dt="2022-01-17T06:51:12.415" v="975"/>
          <ac:grpSpMkLst>
            <pc:docMk/>
            <pc:sldMk cId="1181913945" sldId="264"/>
            <ac:grpSpMk id="14" creationId="{1DE889C7-FAD6-4397-98E2-05D503484459}"/>
          </ac:grpSpMkLst>
        </pc:grpChg>
        <pc:picChg chg="add mod ord">
          <ac:chgData name="Nguyen Phuc" userId="S::phucnmse161000@fpt.edu.vn::e64db625-9ea4-4308-a6d9-fafe338f600e" providerId="AD" clId="Web-{AE38DAC9-C91D-4AF4-ACF4-60334A810ABD}" dt="2022-01-17T06:51:12.415" v="975"/>
          <ac:picMkLst>
            <pc:docMk/>
            <pc:sldMk cId="1181913945" sldId="264"/>
            <ac:picMk id="4" creationId="{43AA8894-5D3A-43B2-A80F-796F336023C8}"/>
          </ac:picMkLst>
        </pc:picChg>
        <pc:picChg chg="add mod">
          <ac:chgData name="Nguyen Phuc" userId="S::phucnmse161000@fpt.edu.vn::e64db625-9ea4-4308-a6d9-fafe338f600e" providerId="AD" clId="Web-{AE38DAC9-C91D-4AF4-ACF4-60334A810ABD}" dt="2022-01-17T06:51:12.415" v="975"/>
          <ac:picMkLst>
            <pc:docMk/>
            <pc:sldMk cId="1181913945" sldId="264"/>
            <ac:picMk id="5" creationId="{1399C28E-EB9B-4E00-A52D-5B3C752351AA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6:21:35.917" v="969"/>
        <pc:sldMkLst>
          <pc:docMk/>
          <pc:sldMk cId="1615097933" sldId="265"/>
        </pc:sldMkLst>
        <pc:spChg chg="mod ord">
          <ac:chgData name="Nguyen Phuc" userId="S::phucnmse161000@fpt.edu.vn::e64db625-9ea4-4308-a6d9-fafe338f600e" providerId="AD" clId="Web-{AE38DAC9-C91D-4AF4-ACF4-60334A810ABD}" dt="2022-01-17T06:21:35.917" v="969"/>
          <ac:spMkLst>
            <pc:docMk/>
            <pc:sldMk cId="1615097933" sldId="265"/>
            <ac:spMk id="2" creationId="{C07FB2E1-C0C3-4315-8DE8-BC8C8893C2FE}"/>
          </ac:spMkLst>
        </pc:spChg>
        <pc:spChg chg="del">
          <ac:chgData name="Nguyen Phuc" userId="S::phucnmse161000@fpt.edu.vn::e64db625-9ea4-4308-a6d9-fafe338f600e" providerId="AD" clId="Web-{AE38DAC9-C91D-4AF4-ACF4-60334A810ABD}" dt="2022-01-17T06:21:21.776" v="967"/>
          <ac:spMkLst>
            <pc:docMk/>
            <pc:sldMk cId="1615097933" sldId="265"/>
            <ac:spMk id="3" creationId="{E72C8E9C-D3A4-48A8-BABD-275260368958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1:35.917" v="969"/>
          <ac:spMkLst>
            <pc:docMk/>
            <pc:sldMk cId="1615097933" sldId="265"/>
            <ac:spMk id="9" creationId="{FB5A82FA-1E3A-422B-9044-C9EEC80E0397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1:35.917" v="969"/>
          <ac:spMkLst>
            <pc:docMk/>
            <pc:sldMk cId="1615097933" sldId="265"/>
            <ac:spMk id="12" creationId="{6EFFF4A2-EB01-4738-9824-8D9A72A51BB9}"/>
          </ac:spMkLst>
        </pc:spChg>
        <pc:spChg chg="add">
          <ac:chgData name="Nguyen Phuc" userId="S::phucnmse161000@fpt.edu.vn::e64db625-9ea4-4308-a6d9-fafe338f600e" providerId="AD" clId="Web-{AE38DAC9-C91D-4AF4-ACF4-60334A810ABD}" dt="2022-01-17T06:21:35.917" v="969"/>
          <ac:spMkLst>
            <pc:docMk/>
            <pc:sldMk cId="1615097933" sldId="265"/>
            <ac:spMk id="14" creationId="{23D97D8B-CFC5-431A-AA32-93C4522A6EE6}"/>
          </ac:spMkLst>
        </pc:spChg>
        <pc:grpChg chg="add">
          <ac:chgData name="Nguyen Phuc" userId="S::phucnmse161000@fpt.edu.vn::e64db625-9ea4-4308-a6d9-fafe338f600e" providerId="AD" clId="Web-{AE38DAC9-C91D-4AF4-ACF4-60334A810ABD}" dt="2022-01-17T06:21:35.917" v="969"/>
          <ac:grpSpMkLst>
            <pc:docMk/>
            <pc:sldMk cId="1615097933" sldId="265"/>
            <ac:grpSpMk id="16" creationId="{F91EAA54-AC0A-4AEF-ACE5-B1DD3DC8173B}"/>
          </ac:grpSpMkLst>
        </pc:grpChg>
        <pc:picChg chg="add mod ord">
          <ac:chgData name="Nguyen Phuc" userId="S::phucnmse161000@fpt.edu.vn::e64db625-9ea4-4308-a6d9-fafe338f600e" providerId="AD" clId="Web-{AE38DAC9-C91D-4AF4-ACF4-60334A810ABD}" dt="2022-01-17T06:21:35.917" v="969"/>
          <ac:picMkLst>
            <pc:docMk/>
            <pc:sldMk cId="1615097933" sldId="265"/>
            <ac:picMk id="4" creationId="{C9A13B62-7794-4971-B802-985CE72D0C3E}"/>
          </ac:picMkLst>
        </pc:picChg>
        <pc:picChg chg="add mod">
          <ac:chgData name="Nguyen Phuc" userId="S::phucnmse161000@fpt.edu.vn::e64db625-9ea4-4308-a6d9-fafe338f600e" providerId="AD" clId="Web-{AE38DAC9-C91D-4AF4-ACF4-60334A810ABD}" dt="2022-01-17T06:21:35.917" v="969"/>
          <ac:picMkLst>
            <pc:docMk/>
            <pc:sldMk cId="1615097933" sldId="265"/>
            <ac:picMk id="5" creationId="{59143E87-C0E4-499F-9B88-D664E76AFA75}"/>
          </ac:picMkLst>
        </pc:picChg>
      </pc:sldChg>
      <pc:sldChg chg="modSp new">
        <pc:chgData name="Nguyen Phuc" userId="S::phucnmse161000@fpt.edu.vn::e64db625-9ea4-4308-a6d9-fafe338f600e" providerId="AD" clId="Web-{AE38DAC9-C91D-4AF4-ACF4-60334A810ABD}" dt="2022-01-17T02:26:36.869" v="233" actId="20577"/>
        <pc:sldMkLst>
          <pc:docMk/>
          <pc:sldMk cId="1225766759" sldId="266"/>
        </pc:sldMkLst>
        <pc:spChg chg="mod">
          <ac:chgData name="Nguyen Phuc" userId="S::phucnmse161000@fpt.edu.vn::e64db625-9ea4-4308-a6d9-fafe338f600e" providerId="AD" clId="Web-{AE38DAC9-C91D-4AF4-ACF4-60334A810ABD}" dt="2022-01-17T02:26:36.869" v="233" actId="20577"/>
          <ac:spMkLst>
            <pc:docMk/>
            <pc:sldMk cId="1225766759" sldId="266"/>
            <ac:spMk id="2" creationId="{55C55939-8F3F-4702-B771-1735E3181402}"/>
          </ac:spMkLst>
        </pc:spChg>
      </pc:sldChg>
      <pc:sldChg chg="addSp delSp modSp new mod setBg">
        <pc:chgData name="Nguyen Phuc" userId="S::phucnmse161000@fpt.edu.vn::e64db625-9ea4-4308-a6d9-fafe338f600e" providerId="AD" clId="Web-{AE38DAC9-C91D-4AF4-ACF4-60334A810ABD}" dt="2022-01-17T02:27:06.729" v="246"/>
        <pc:sldMkLst>
          <pc:docMk/>
          <pc:sldMk cId="298674710" sldId="267"/>
        </pc:sldMkLst>
        <pc:spChg chg="mo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2" creationId="{8026896B-B31B-4072-AAE2-599710E4172C}"/>
          </ac:spMkLst>
        </pc:spChg>
        <pc:spChg chg="del">
          <ac:chgData name="Nguyen Phuc" userId="S::phucnmse161000@fpt.edu.vn::e64db625-9ea4-4308-a6d9-fafe338f600e" providerId="AD" clId="Web-{AE38DAC9-C91D-4AF4-ACF4-60334A810ABD}" dt="2022-01-17T02:26:45.166" v="235"/>
          <ac:spMkLst>
            <pc:docMk/>
            <pc:sldMk cId="298674710" sldId="267"/>
            <ac:spMk id="3" creationId="{0DBFE98F-FFFC-4727-8251-8EEDA69A3913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7" creationId="{88294908-8B00-4F58-BBBA-20F71A40AA9E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9" creationId="{4364C879-1404-4203-8E9D-CC5DE0A621A2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11" creationId="{84617302-4B0D-4351-A6BB-6F0930D943AC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13" creationId="{DA2C7802-C2E0-4218-8F89-8DD7CCD2CD1C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15" creationId="{A6D7111A-21E5-4EE9-8A78-10E5530F0116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17" creationId="{A3969E80-A77B-49FC-9122-D89AFD5EE118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19" creationId="{1849CA57-76BD-4CF2-80BA-D7A46A01B7B1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21" creationId="{35E9085E-E730-4768-83D4-6CB7E9897153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23" creationId="{973272FE-A474-4CAE-8CA2-BCC8B476C3F4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25" creationId="{E07981EA-05A6-437C-88D7-B377B92B031D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7:06.729" v="246"/>
          <ac:spMkLst>
            <pc:docMk/>
            <pc:sldMk cId="298674710" sldId="267"/>
            <ac:spMk id="27" creationId="{15E3C750-986E-4769-B1AE-49289FBEE757}"/>
          </ac:spMkLst>
        </pc:spChg>
      </pc:sldChg>
      <pc:sldChg chg="addSp delSp modSp new mod ord setBg setClrOvrMap">
        <pc:chgData name="Nguyen Phuc" userId="S::phucnmse161000@fpt.edu.vn::e64db625-9ea4-4308-a6d9-fafe338f600e" providerId="AD" clId="Web-{AE38DAC9-C91D-4AF4-ACF4-60334A810ABD}" dt="2022-01-17T06:10:40.385" v="957" actId="20577"/>
        <pc:sldMkLst>
          <pc:docMk/>
          <pc:sldMk cId="1420282726" sldId="268"/>
        </pc:sldMkLst>
        <pc:spChg chg="mod">
          <ac:chgData name="Nguyen Phuc" userId="S::phucnmse161000@fpt.edu.vn::e64db625-9ea4-4308-a6d9-fafe338f600e" providerId="AD" clId="Web-{AE38DAC9-C91D-4AF4-ACF4-60334A810ABD}" dt="2022-01-17T06:10:40.385" v="957" actId="20577"/>
          <ac:spMkLst>
            <pc:docMk/>
            <pc:sldMk cId="1420282726" sldId="268"/>
            <ac:spMk id="2" creationId="{F2A17F5C-B9B1-4BC4-858D-EE216C3B8129}"/>
          </ac:spMkLst>
        </pc:spChg>
        <pc:spChg chg="del">
          <ac:chgData name="Nguyen Phuc" userId="S::phucnmse161000@fpt.edu.vn::e64db625-9ea4-4308-a6d9-fafe338f600e" providerId="AD" clId="Web-{AE38DAC9-C91D-4AF4-ACF4-60334A810ABD}" dt="2022-01-17T06:10:04.024" v="948"/>
          <ac:spMkLst>
            <pc:docMk/>
            <pc:sldMk cId="1420282726" sldId="268"/>
            <ac:spMk id="3" creationId="{99FC3E4B-1AD6-4C12-876E-BB5266848F66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25.697" v="953"/>
          <ac:spMkLst>
            <pc:docMk/>
            <pc:sldMk cId="1420282726" sldId="268"/>
            <ac:spMk id="7" creationId="{AAB8EDC3-1C0D-4505-A2C7-839A5161FB53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25.697" v="953"/>
          <ac:spMkLst>
            <pc:docMk/>
            <pc:sldMk cId="1420282726" sldId="268"/>
            <ac:spMk id="8" creationId="{2069E294-3813-4588-9E9C-AEA08F9C4DA1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18.275" v="951"/>
          <ac:spMkLst>
            <pc:docMk/>
            <pc:sldMk cId="1420282726" sldId="268"/>
            <ac:spMk id="9" creationId="{216C98D0-A4D8-44C2-9886-F6CB8B01BBAA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25.697" v="953"/>
          <ac:spMkLst>
            <pc:docMk/>
            <pc:sldMk cId="1420282726" sldId="268"/>
            <ac:spMk id="10" creationId="{A26E7535-AC9F-4BD0-B242-A8A640EE3DB6}"/>
          </ac:spMkLst>
        </pc:spChg>
        <pc:spChg chg="add">
          <ac:chgData name="Nguyen Phuc" userId="S::phucnmse161000@fpt.edu.vn::e64db625-9ea4-4308-a6d9-fafe338f600e" providerId="AD" clId="Web-{AE38DAC9-C91D-4AF4-ACF4-60334A810ABD}" dt="2022-01-17T06:10:25.744" v="954"/>
          <ac:spMkLst>
            <pc:docMk/>
            <pc:sldMk cId="1420282726" sldId="268"/>
            <ac:spMk id="11" creationId="{2172A0AC-3DCE-4672-BCAF-28FEF91F6020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18.275" v="951"/>
          <ac:spMkLst>
            <pc:docMk/>
            <pc:sldMk cId="1420282726" sldId="268"/>
            <ac:spMk id="12" creationId="{A86541C6-61B1-4DAA-B57A-EAF3F24F0491}"/>
          </ac:spMkLst>
        </pc:spChg>
        <pc:spChg chg="add">
          <ac:chgData name="Nguyen Phuc" userId="S::phucnmse161000@fpt.edu.vn::e64db625-9ea4-4308-a6d9-fafe338f600e" providerId="AD" clId="Web-{AE38DAC9-C91D-4AF4-ACF4-60334A810ABD}" dt="2022-01-17T06:10:25.744" v="954"/>
          <ac:spMkLst>
            <pc:docMk/>
            <pc:sldMk cId="1420282726" sldId="268"/>
            <ac:spMk id="13" creationId="{AE6F1C77-EDC9-4C5F-8C1C-62DD46BDA3C3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18.275" v="951"/>
          <ac:spMkLst>
            <pc:docMk/>
            <pc:sldMk cId="1420282726" sldId="268"/>
            <ac:spMk id="14" creationId="{71750011-2006-46BB-AFDE-C6E461752333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0:30.291" v="955"/>
          <ac:spMkLst>
            <pc:docMk/>
            <pc:sldMk cId="1420282726" sldId="268"/>
            <ac:spMk id="15" creationId="{E88CB1B5-6779-41BE-A5A0-9FBB03850C53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6:10:25.744" v="954"/>
          <ac:picMkLst>
            <pc:docMk/>
            <pc:sldMk cId="1420282726" sldId="268"/>
            <ac:picMk id="4" creationId="{6D9ECE3F-406A-4675-94DD-8463DE2AA11C}"/>
          </ac:picMkLst>
        </pc:picChg>
        <pc:picChg chg="add mod ord">
          <ac:chgData name="Nguyen Phuc" userId="S::phucnmse161000@fpt.edu.vn::e64db625-9ea4-4308-a6d9-fafe338f600e" providerId="AD" clId="Web-{AE38DAC9-C91D-4AF4-ACF4-60334A810ABD}" dt="2022-01-17T06:10:25.744" v="954"/>
          <ac:picMkLst>
            <pc:docMk/>
            <pc:sldMk cId="1420282726" sldId="268"/>
            <ac:picMk id="5" creationId="{E24A4E3F-413D-440F-B46C-12678624A97F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6:11:18.808" v="966" actId="20577"/>
        <pc:sldMkLst>
          <pc:docMk/>
          <pc:sldMk cId="457945616" sldId="269"/>
        </pc:sldMkLst>
        <pc:spChg chg="mod ord">
          <ac:chgData name="Nguyen Phuc" userId="S::phucnmse161000@fpt.edu.vn::e64db625-9ea4-4308-a6d9-fafe338f600e" providerId="AD" clId="Web-{AE38DAC9-C91D-4AF4-ACF4-60334A810ABD}" dt="2022-01-17T06:11:18.808" v="966" actId="20577"/>
          <ac:spMkLst>
            <pc:docMk/>
            <pc:sldMk cId="457945616" sldId="269"/>
            <ac:spMk id="2" creationId="{15B46AF9-63CC-46C3-8D49-D88C81A26647}"/>
          </ac:spMkLst>
        </pc:spChg>
        <pc:spChg chg="del">
          <ac:chgData name="Nguyen Phuc" userId="S::phucnmse161000@fpt.edu.vn::e64db625-9ea4-4308-a6d9-fafe338f600e" providerId="AD" clId="Web-{AE38DAC9-C91D-4AF4-ACF4-60334A810ABD}" dt="2022-01-17T06:10:51.729" v="958"/>
          <ac:spMkLst>
            <pc:docMk/>
            <pc:sldMk cId="457945616" sldId="269"/>
            <ac:spMk id="3" creationId="{2E7EEF8F-21D6-4D6C-8D11-FF506C42F6E2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1:10.448" v="963"/>
          <ac:spMkLst>
            <pc:docMk/>
            <pc:sldMk cId="457945616" sldId="269"/>
            <ac:spMk id="9" creationId="{21C0776B-3123-4FF5-91E2-F238734313CE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6:11:03.260" v="961"/>
          <ac:spMkLst>
            <pc:docMk/>
            <pc:sldMk cId="457945616" sldId="269"/>
            <ac:spMk id="10" creationId="{73DE2CFE-42F2-48F0-8706-5264E012B10C}"/>
          </ac:spMkLst>
        </pc:spChg>
        <pc:spChg chg="add">
          <ac:chgData name="Nguyen Phuc" userId="S::phucnmse161000@fpt.edu.vn::e64db625-9ea4-4308-a6d9-fafe338f600e" providerId="AD" clId="Web-{AE38DAC9-C91D-4AF4-ACF4-60334A810ABD}" dt="2022-01-17T06:11:03.276" v="962"/>
          <ac:spMkLst>
            <pc:docMk/>
            <pc:sldMk cId="457945616" sldId="269"/>
            <ac:spMk id="12" creationId="{33CD251C-A887-4D2F-925B-FC097198538B}"/>
          </ac:spMkLst>
        </pc:spChg>
        <pc:grpChg chg="add">
          <ac:chgData name="Nguyen Phuc" userId="S::phucnmse161000@fpt.edu.vn::e64db625-9ea4-4308-a6d9-fafe338f600e" providerId="AD" clId="Web-{AE38DAC9-C91D-4AF4-ACF4-60334A810ABD}" dt="2022-01-17T06:11:03.276" v="962"/>
          <ac:grpSpMkLst>
            <pc:docMk/>
            <pc:sldMk cId="457945616" sldId="269"/>
            <ac:grpSpMk id="14" creationId="{770AE191-D2EA-45C9-A44D-830C188F74CB}"/>
          </ac:grpSpMkLst>
        </pc:grpChg>
        <pc:picChg chg="add mod ord">
          <ac:chgData name="Nguyen Phuc" userId="S::phucnmse161000@fpt.edu.vn::e64db625-9ea4-4308-a6d9-fafe338f600e" providerId="AD" clId="Web-{AE38DAC9-C91D-4AF4-ACF4-60334A810ABD}" dt="2022-01-17T06:11:03.276" v="962"/>
          <ac:picMkLst>
            <pc:docMk/>
            <pc:sldMk cId="457945616" sldId="269"/>
            <ac:picMk id="4" creationId="{2B45C518-8794-47EB-A796-EDCB355C1E0E}"/>
          </ac:picMkLst>
        </pc:picChg>
        <pc:picChg chg="add mod">
          <ac:chgData name="Nguyen Phuc" userId="S::phucnmse161000@fpt.edu.vn::e64db625-9ea4-4308-a6d9-fafe338f600e" providerId="AD" clId="Web-{AE38DAC9-C91D-4AF4-ACF4-60334A810ABD}" dt="2022-01-17T06:11:03.276" v="962"/>
          <ac:picMkLst>
            <pc:docMk/>
            <pc:sldMk cId="457945616" sldId="269"/>
            <ac:picMk id="5" creationId="{C2A2DC06-4B56-41F9-9437-3117B316F5B1}"/>
          </ac:picMkLst>
        </pc:picChg>
      </pc:sldChg>
      <pc:sldChg chg="addSp delSp modSp new mod setBg setClrOvrMap">
        <pc:chgData name="Nguyen Phuc" userId="S::phucnmse161000@fpt.edu.vn::e64db625-9ea4-4308-a6d9-fafe338f600e" providerId="AD" clId="Web-{AE38DAC9-C91D-4AF4-ACF4-60334A810ABD}" dt="2022-01-17T02:29:54.498" v="297"/>
        <pc:sldMkLst>
          <pc:docMk/>
          <pc:sldMk cId="3282279784" sldId="270"/>
        </pc:sldMkLst>
        <pc:spChg chg="mod ord">
          <ac:chgData name="Nguyen Phuc" userId="S::phucnmse161000@fpt.edu.vn::e64db625-9ea4-4308-a6d9-fafe338f600e" providerId="AD" clId="Web-{AE38DAC9-C91D-4AF4-ACF4-60334A810ABD}" dt="2022-01-17T02:29:54.498" v="297"/>
          <ac:spMkLst>
            <pc:docMk/>
            <pc:sldMk cId="3282279784" sldId="270"/>
            <ac:spMk id="2" creationId="{95F50CF5-C9FA-4EE9-B052-FD88285E46D5}"/>
          </ac:spMkLst>
        </pc:spChg>
        <pc:spChg chg="del">
          <ac:chgData name="Nguyen Phuc" userId="S::phucnmse161000@fpt.edu.vn::e64db625-9ea4-4308-a6d9-fafe338f600e" providerId="AD" clId="Web-{AE38DAC9-C91D-4AF4-ACF4-60334A810ABD}" dt="2022-01-17T02:28:23.527" v="295"/>
          <ac:spMkLst>
            <pc:docMk/>
            <pc:sldMk cId="3282279784" sldId="270"/>
            <ac:spMk id="3" creationId="{7786BB6A-67FA-41A7-9143-146BCE0A1BD8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9:54.498" v="297"/>
          <ac:spMkLst>
            <pc:docMk/>
            <pc:sldMk cId="3282279784" sldId="270"/>
            <ac:spMk id="9" creationId="{0671A8AE-40A1-4631-A6B8-581AFF065482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9:54.498" v="297"/>
          <ac:spMkLst>
            <pc:docMk/>
            <pc:sldMk cId="3282279784" sldId="270"/>
            <ac:spMk id="11" creationId="{AB58EF07-17C2-48CF-ABB0-EEF1F17CB8F0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9:54.498" v="297"/>
          <ac:spMkLst>
            <pc:docMk/>
            <pc:sldMk cId="3282279784" sldId="270"/>
            <ac:spMk id="13" creationId="{AF2F604E-43BE-4DC3-B983-E071523364F8}"/>
          </ac:spMkLst>
        </pc:spChg>
        <pc:spChg chg="add">
          <ac:chgData name="Nguyen Phuc" userId="S::phucnmse161000@fpt.edu.vn::e64db625-9ea4-4308-a6d9-fafe338f600e" providerId="AD" clId="Web-{AE38DAC9-C91D-4AF4-ACF4-60334A810ABD}" dt="2022-01-17T02:29:54.498" v="297"/>
          <ac:spMkLst>
            <pc:docMk/>
            <pc:sldMk cId="3282279784" sldId="270"/>
            <ac:spMk id="15" creationId="{08C9B587-E65E-4B52-B37C-ABEBB6E87928}"/>
          </ac:spMkLst>
        </pc:spChg>
        <pc:picChg chg="add mod">
          <ac:chgData name="Nguyen Phuc" userId="S::phucnmse161000@fpt.edu.vn::e64db625-9ea4-4308-a6d9-fafe338f600e" providerId="AD" clId="Web-{AE38DAC9-C91D-4AF4-ACF4-60334A810ABD}" dt="2022-01-17T02:29:54.498" v="297"/>
          <ac:picMkLst>
            <pc:docMk/>
            <pc:sldMk cId="3282279784" sldId="270"/>
            <ac:picMk id="4" creationId="{C238AA1E-BB75-4D6C-9E69-30E984DC901A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3:10:08.859" v="938" actId="1076"/>
        <pc:sldMkLst>
          <pc:docMk/>
          <pc:sldMk cId="2615055625" sldId="271"/>
        </pc:sldMkLst>
        <pc:spChg chg="mo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2" creationId="{2F0E48D2-407E-4E45-85AE-9E3A62308848}"/>
          </ac:spMkLst>
        </pc:spChg>
        <pc:spChg chg="del mod">
          <ac:chgData name="Nguyen Phuc" userId="S::phucnmse161000@fpt.edu.vn::e64db625-9ea4-4308-a6d9-fafe338f600e" providerId="AD" clId="Web-{AE38DAC9-C91D-4AF4-ACF4-60334A810ABD}" dt="2022-01-17T03:09:43.249" v="930"/>
          <ac:spMkLst>
            <pc:docMk/>
            <pc:sldMk cId="2615055625" sldId="271"/>
            <ac:spMk id="3" creationId="{273AB739-F009-400F-A5E9-52C31B42EC63}"/>
          </ac:spMkLst>
        </pc:spChg>
        <pc:spChg chg="add del mod">
          <ac:chgData name="Nguyen Phuc" userId="S::phucnmse161000@fpt.edu.vn::e64db625-9ea4-4308-a6d9-fafe338f600e" providerId="AD" clId="Web-{AE38DAC9-C91D-4AF4-ACF4-60334A810ABD}" dt="2022-01-17T03:10:01.578" v="935"/>
          <ac:spMkLst>
            <pc:docMk/>
            <pc:sldMk cId="2615055625" sldId="271"/>
            <ac:spMk id="5" creationId="{EF395627-A131-4779-9070-0CC23F013340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10:08.859" v="938" actId="1076"/>
          <ac:spMkLst>
            <pc:docMk/>
            <pc:sldMk cId="2615055625" sldId="271"/>
            <ac:spMk id="6" creationId="{18DD1614-798F-4A8C-AE85-D0B1D1FEB566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9" creationId="{665DBBEF-238B-476B-96AB-8AAC3224ECEA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11" creationId="{3FCFB1DE-0B7E-48CC-BA90-B2AB0889F9D6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16" creationId="{0288C6B4-AFC3-407F-A595-EFFD38D4CCAF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18" creationId="{CF236821-17FE-429B-8D2C-08E13A64EA40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20" creationId="{C0BDBCD2-E081-43AB-9119-C55465E59757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22" creationId="{98E79BE4-34FE-485A-98A5-92CE8F7C4743}"/>
          </ac:spMkLst>
        </pc:spChg>
        <pc:spChg chg="add">
          <ac:chgData name="Nguyen Phuc" userId="S::phucnmse161000@fpt.edu.vn::e64db625-9ea4-4308-a6d9-fafe338f600e" providerId="AD" clId="Web-{AE38DAC9-C91D-4AF4-ACF4-60334A810ABD}" dt="2022-01-17T03:09:58.031" v="934"/>
          <ac:spMkLst>
            <pc:docMk/>
            <pc:sldMk cId="2615055625" sldId="271"/>
            <ac:spMk id="24" creationId="{7A5F0580-5EE9-419F-96EE-B6529EF6E7D0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09:58.031" v="934"/>
          <ac:picMkLst>
            <pc:docMk/>
            <pc:sldMk cId="2615055625" sldId="271"/>
            <ac:picMk id="4" creationId="{98422F1E-5BBA-43E9-AE9F-01F1B750AE79}"/>
          </ac:picMkLst>
        </pc:picChg>
      </pc:sldChg>
      <pc:sldChg chg="addSp delSp modSp new mod setBg setClrOvrMap">
        <pc:chgData name="Nguyen Phuc" userId="S::phucnmse161000@fpt.edu.vn::e64db625-9ea4-4308-a6d9-fafe338f600e" providerId="AD" clId="Web-{AE38DAC9-C91D-4AF4-ACF4-60334A810ABD}" dt="2022-01-17T03:10:31.985" v="940"/>
        <pc:sldMkLst>
          <pc:docMk/>
          <pc:sldMk cId="2652169383" sldId="272"/>
        </pc:sldMkLst>
        <pc:spChg chg="mod">
          <ac:chgData name="Nguyen Phuc" userId="S::phucnmse161000@fpt.edu.vn::e64db625-9ea4-4308-a6d9-fafe338f600e" providerId="AD" clId="Web-{AE38DAC9-C91D-4AF4-ACF4-60334A810ABD}" dt="2022-01-17T03:10:31.985" v="940"/>
          <ac:spMkLst>
            <pc:docMk/>
            <pc:sldMk cId="2652169383" sldId="272"/>
            <ac:spMk id="2" creationId="{1D7B0A5F-1FF8-47AF-BAC8-D868DCF9B3F5}"/>
          </ac:spMkLst>
        </pc:spChg>
        <pc:spChg chg="del">
          <ac:chgData name="Nguyen Phuc" userId="S::phucnmse161000@fpt.edu.vn::e64db625-9ea4-4308-a6d9-fafe338f600e" providerId="AD" clId="Web-{AE38DAC9-C91D-4AF4-ACF4-60334A810ABD}" dt="2022-01-17T03:10:24" v="939"/>
          <ac:spMkLst>
            <pc:docMk/>
            <pc:sldMk cId="2652169383" sldId="272"/>
            <ac:spMk id="3" creationId="{E6C31373-E27C-4F6B-917D-CEFA8BF4FA30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0:31.985" v="940"/>
          <ac:spMkLst>
            <pc:docMk/>
            <pc:sldMk cId="2652169383" sldId="272"/>
            <ac:spMk id="8" creationId="{4554BD7F-9333-4D43-ADD1-21A34BEBA261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0:31.985" v="940"/>
          <ac:spMkLst>
            <pc:docMk/>
            <pc:sldMk cId="2652169383" sldId="272"/>
            <ac:spMk id="11" creationId="{867D4867-5BA7-4462-B2F6-A23F4A622AA7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10:31.985" v="940"/>
          <ac:picMkLst>
            <pc:docMk/>
            <pc:sldMk cId="2652169383" sldId="272"/>
            <ac:picMk id="4" creationId="{9495B1B1-4E6C-492A-AD7C-75F24EB2B267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3:11:11.454" v="943"/>
        <pc:sldMkLst>
          <pc:docMk/>
          <pc:sldMk cId="2557089926" sldId="273"/>
        </pc:sldMkLst>
        <pc:spChg chg="mod ord">
          <ac:chgData name="Nguyen Phuc" userId="S::phucnmse161000@fpt.edu.vn::e64db625-9ea4-4308-a6d9-fafe338f600e" providerId="AD" clId="Web-{AE38DAC9-C91D-4AF4-ACF4-60334A810ABD}" dt="2022-01-17T03:11:11.454" v="943"/>
          <ac:spMkLst>
            <pc:docMk/>
            <pc:sldMk cId="2557089926" sldId="273"/>
            <ac:spMk id="2" creationId="{873EBCA8-0153-4DEC-BE42-069866DB2067}"/>
          </ac:spMkLst>
        </pc:spChg>
        <pc:spChg chg="del">
          <ac:chgData name="Nguyen Phuc" userId="S::phucnmse161000@fpt.edu.vn::e64db625-9ea4-4308-a6d9-fafe338f600e" providerId="AD" clId="Web-{AE38DAC9-C91D-4AF4-ACF4-60334A810ABD}" dt="2022-01-17T03:11:06.391" v="942"/>
          <ac:spMkLst>
            <pc:docMk/>
            <pc:sldMk cId="2557089926" sldId="273"/>
            <ac:spMk id="3" creationId="{5A4554CA-F69C-429F-9B6F-ABD86A90A842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3:11:11.454" v="943"/>
          <ac:spMkLst>
            <pc:docMk/>
            <pc:sldMk cId="2557089926" sldId="273"/>
            <ac:spMk id="4" creationId="{6851F0BD-2C22-4061-BEA1-63389BB881FB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1:11.454" v="943"/>
          <ac:spMkLst>
            <pc:docMk/>
            <pc:sldMk cId="2557089926" sldId="273"/>
            <ac:spMk id="9" creationId="{0E42DE57-933A-455A-B817-964C1654F6D2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1:11.454" v="943"/>
          <ac:spMkLst>
            <pc:docMk/>
            <pc:sldMk cId="2557089926" sldId="273"/>
            <ac:spMk id="12" creationId="{27BDFED6-6E33-4606-AFE2-886ADB1C018E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1:11.454" v="943"/>
          <ac:spMkLst>
            <pc:docMk/>
            <pc:sldMk cId="2557089926" sldId="273"/>
            <ac:spMk id="14" creationId="{890DEF05-784E-4B61-89E4-04C4ECF4E5A0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11:11.454" v="943"/>
          <ac:picMkLst>
            <pc:docMk/>
            <pc:sldMk cId="2557089926" sldId="273"/>
            <ac:picMk id="5" creationId="{1764260D-BDE0-42B9-B402-83527282105D}"/>
          </ac:picMkLst>
        </pc:picChg>
        <pc:cxnChg chg="add">
          <ac:chgData name="Nguyen Phuc" userId="S::phucnmse161000@fpt.edu.vn::e64db625-9ea4-4308-a6d9-fafe338f600e" providerId="AD" clId="Web-{AE38DAC9-C91D-4AF4-ACF4-60334A810ABD}" dt="2022-01-17T03:11:11.454" v="943"/>
          <ac:cxnSpMkLst>
            <pc:docMk/>
            <pc:sldMk cId="2557089926" sldId="273"/>
            <ac:cxnSpMk id="16" creationId="{C41BAEC7-F7B0-4224-8B18-8F74B7D87F0B}"/>
          </ac:cxnSpMkLst>
        </pc:cxnChg>
      </pc:sldChg>
      <pc:sldChg chg="addSp delSp modSp new mod setBg">
        <pc:chgData name="Nguyen Phuc" userId="S::phucnmse161000@fpt.edu.vn::e64db625-9ea4-4308-a6d9-fafe338f600e" providerId="AD" clId="Web-{AE38DAC9-C91D-4AF4-ACF4-60334A810ABD}" dt="2022-01-17T03:12:43.393" v="947"/>
        <pc:sldMkLst>
          <pc:docMk/>
          <pc:sldMk cId="319324048" sldId="274"/>
        </pc:sldMkLst>
        <pc:spChg chg="mod">
          <ac:chgData name="Nguyen Phuc" userId="S::phucnmse161000@fpt.edu.vn::e64db625-9ea4-4308-a6d9-fafe338f600e" providerId="AD" clId="Web-{AE38DAC9-C91D-4AF4-ACF4-60334A810ABD}" dt="2022-01-17T03:12:43.393" v="947"/>
          <ac:spMkLst>
            <pc:docMk/>
            <pc:sldMk cId="319324048" sldId="274"/>
            <ac:spMk id="2" creationId="{DA054C39-C246-4A77-8E43-AFCEB6DDE114}"/>
          </ac:spMkLst>
        </pc:spChg>
        <pc:spChg chg="del">
          <ac:chgData name="Nguyen Phuc" userId="S::phucnmse161000@fpt.edu.vn::e64db625-9ea4-4308-a6d9-fafe338f600e" providerId="AD" clId="Web-{AE38DAC9-C91D-4AF4-ACF4-60334A810ABD}" dt="2022-01-17T03:12:26.127" v="946"/>
          <ac:spMkLst>
            <pc:docMk/>
            <pc:sldMk cId="319324048" sldId="274"/>
            <ac:spMk id="3" creationId="{747563D2-A78F-42BA-8144-7FDF73E0F099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2:43.393" v="947"/>
          <ac:spMkLst>
            <pc:docMk/>
            <pc:sldMk cId="319324048" sldId="274"/>
            <ac:spMk id="8" creationId="{CD2149F9-14DB-40A1-BD01-EAC1D6A408F0}"/>
          </ac:spMkLst>
        </pc:spChg>
        <pc:spChg chg="add">
          <ac:chgData name="Nguyen Phuc" userId="S::phucnmse161000@fpt.edu.vn::e64db625-9ea4-4308-a6d9-fafe338f600e" providerId="AD" clId="Web-{AE38DAC9-C91D-4AF4-ACF4-60334A810ABD}" dt="2022-01-17T03:12:43.393" v="947"/>
          <ac:spMkLst>
            <pc:docMk/>
            <pc:sldMk cId="319324048" sldId="274"/>
            <ac:spMk id="11" creationId="{2B566528-1B12-4246-9431-5C2D7D081168}"/>
          </ac:spMkLst>
        </pc:spChg>
        <pc:grpChg chg="add">
          <ac:chgData name="Nguyen Phuc" userId="S::phucnmse161000@fpt.edu.vn::e64db625-9ea4-4308-a6d9-fafe338f600e" providerId="AD" clId="Web-{AE38DAC9-C91D-4AF4-ACF4-60334A810ABD}" dt="2022-01-17T03:12:43.393" v="947"/>
          <ac:grpSpMkLst>
            <pc:docMk/>
            <pc:sldMk cId="319324048" sldId="274"/>
            <ac:grpSpMk id="13" creationId="{828A5161-06F1-46CF-8AD7-844680A59E13}"/>
          </ac:grpSpMkLst>
        </pc:grpChg>
        <pc:grpChg chg="add">
          <ac:chgData name="Nguyen Phuc" userId="S::phucnmse161000@fpt.edu.vn::e64db625-9ea4-4308-a6d9-fafe338f600e" providerId="AD" clId="Web-{AE38DAC9-C91D-4AF4-ACF4-60334A810ABD}" dt="2022-01-17T03:12:43.393" v="947"/>
          <ac:grpSpMkLst>
            <pc:docMk/>
            <pc:sldMk cId="319324048" sldId="274"/>
            <ac:grpSpMk id="17" creationId="{5995D10D-E9C9-47DB-AE7E-801FEF38F5C9}"/>
          </ac:grpSpMkLst>
        </pc:grpChg>
        <pc:picChg chg="add mod ord">
          <ac:chgData name="Nguyen Phuc" userId="S::phucnmse161000@fpt.edu.vn::e64db625-9ea4-4308-a6d9-fafe338f600e" providerId="AD" clId="Web-{AE38DAC9-C91D-4AF4-ACF4-60334A810ABD}" dt="2022-01-17T03:12:43.393" v="947"/>
          <ac:picMkLst>
            <pc:docMk/>
            <pc:sldMk cId="319324048" sldId="274"/>
            <ac:picMk id="4" creationId="{D2CE69E5-8D54-47F4-887C-536057C9F320}"/>
          </ac:picMkLst>
        </pc:picChg>
      </pc:sldChg>
      <pc:sldChg chg="addSp delSp modSp new mod setBg setClrOvrMap">
        <pc:chgData name="Nguyen Phuc" userId="S::phucnmse161000@fpt.edu.vn::e64db625-9ea4-4308-a6d9-fafe338f600e" providerId="AD" clId="Web-{AE38DAC9-C91D-4AF4-ACF4-60334A810ABD}" dt="2022-01-17T02:58:21.095" v="833" actId="20577"/>
        <pc:sldMkLst>
          <pc:docMk/>
          <pc:sldMk cId="4159382706" sldId="275"/>
        </pc:sldMkLst>
        <pc:spChg chg="mod">
          <ac:chgData name="Nguyen Phuc" userId="S::phucnmse161000@fpt.edu.vn::e64db625-9ea4-4308-a6d9-fafe338f600e" providerId="AD" clId="Web-{AE38DAC9-C91D-4AF4-ACF4-60334A810ABD}" dt="2022-01-17T02:58:21.095" v="833" actId="20577"/>
          <ac:spMkLst>
            <pc:docMk/>
            <pc:sldMk cId="4159382706" sldId="275"/>
            <ac:spMk id="2" creationId="{61F7E889-217F-4CD8-B399-F8F884637114}"/>
          </ac:spMkLst>
        </pc:spChg>
        <pc:spChg chg="del">
          <ac:chgData name="Nguyen Phuc" userId="S::phucnmse161000@fpt.edu.vn::e64db625-9ea4-4308-a6d9-fafe338f600e" providerId="AD" clId="Web-{AE38DAC9-C91D-4AF4-ACF4-60334A810ABD}" dt="2022-01-17T02:33:20.565" v="441"/>
          <ac:spMkLst>
            <pc:docMk/>
            <pc:sldMk cId="4159382706" sldId="275"/>
            <ac:spMk id="3" creationId="{12749D94-8A5C-4E18-B377-40755E52CD20}"/>
          </ac:spMkLst>
        </pc:spChg>
        <pc:spChg chg="add">
          <ac:chgData name="Nguyen Phuc" userId="S::phucnmse161000@fpt.edu.vn::e64db625-9ea4-4308-a6d9-fafe338f600e" providerId="AD" clId="Web-{AE38DAC9-C91D-4AF4-ACF4-60334A810ABD}" dt="2022-01-17T02:33:37.737" v="442"/>
          <ac:spMkLst>
            <pc:docMk/>
            <pc:sldMk cId="4159382706" sldId="275"/>
            <ac:spMk id="8" creationId="{71B2258F-86CA-4D4D-8270-BC05FCDEBFB3}"/>
          </ac:spMkLst>
        </pc:spChg>
        <pc:picChg chg="add">
          <ac:chgData name="Nguyen Phuc" userId="S::phucnmse161000@fpt.edu.vn::e64db625-9ea4-4308-a6d9-fafe338f600e" providerId="AD" clId="Web-{AE38DAC9-C91D-4AF4-ACF4-60334A810ABD}" dt="2022-01-17T02:33:37.737" v="442"/>
          <ac:picMkLst>
            <pc:docMk/>
            <pc:sldMk cId="4159382706" sldId="275"/>
            <ac:picMk id="4" creationId="{5C2B31B6-98AB-429F-9858-D72B0810E579}"/>
          </ac:picMkLst>
        </pc:picChg>
      </pc:sldChg>
      <pc:sldChg chg="modSp new">
        <pc:chgData name="Nguyen Phuc" userId="S::phucnmse161000@fpt.edu.vn::e64db625-9ea4-4308-a6d9-fafe338f600e" providerId="AD" clId="Web-{AE38DAC9-C91D-4AF4-ACF4-60334A810ABD}" dt="2022-01-17T02:34:13.503" v="476" actId="20577"/>
        <pc:sldMkLst>
          <pc:docMk/>
          <pc:sldMk cId="1478501412" sldId="276"/>
        </pc:sldMkLst>
        <pc:spChg chg="mod">
          <ac:chgData name="Nguyen Phuc" userId="S::phucnmse161000@fpt.edu.vn::e64db625-9ea4-4308-a6d9-fafe338f600e" providerId="AD" clId="Web-{AE38DAC9-C91D-4AF4-ACF4-60334A810ABD}" dt="2022-01-17T02:34:13.503" v="476" actId="20577"/>
          <ac:spMkLst>
            <pc:docMk/>
            <pc:sldMk cId="1478501412" sldId="276"/>
            <ac:spMk id="2" creationId="{8061F6AD-49C5-4B28-9A0D-F323434A6FA4}"/>
          </ac:spMkLst>
        </pc:spChg>
      </pc:sldChg>
      <pc:sldChg chg="modSp new">
        <pc:chgData name="Nguyen Phuc" userId="S::phucnmse161000@fpt.edu.vn::e64db625-9ea4-4308-a6d9-fafe338f600e" providerId="AD" clId="Web-{AE38DAC9-C91D-4AF4-ACF4-60334A810ABD}" dt="2022-01-17T02:34:32.722" v="492" actId="20577"/>
        <pc:sldMkLst>
          <pc:docMk/>
          <pc:sldMk cId="632830388" sldId="277"/>
        </pc:sldMkLst>
        <pc:spChg chg="mod">
          <ac:chgData name="Nguyen Phuc" userId="S::phucnmse161000@fpt.edu.vn::e64db625-9ea4-4308-a6d9-fafe338f600e" providerId="AD" clId="Web-{AE38DAC9-C91D-4AF4-ACF4-60334A810ABD}" dt="2022-01-17T02:34:32.722" v="492" actId="20577"/>
          <ac:spMkLst>
            <pc:docMk/>
            <pc:sldMk cId="632830388" sldId="277"/>
            <ac:spMk id="2" creationId="{F3B7EFD7-2B8A-4EA9-A6A5-CCCC5D8AF55A}"/>
          </ac:spMkLst>
        </pc:spChg>
      </pc:sldChg>
      <pc:sldChg chg="modSp new">
        <pc:chgData name="Nguyen Phuc" userId="S::phucnmse161000@fpt.edu.vn::e64db625-9ea4-4308-a6d9-fafe338f600e" providerId="AD" clId="Web-{AE38DAC9-C91D-4AF4-ACF4-60334A810ABD}" dt="2022-01-17T02:35:15.379" v="526" actId="20577"/>
        <pc:sldMkLst>
          <pc:docMk/>
          <pc:sldMk cId="348307319" sldId="278"/>
        </pc:sldMkLst>
        <pc:spChg chg="mod">
          <ac:chgData name="Nguyen Phuc" userId="S::phucnmse161000@fpt.edu.vn::e64db625-9ea4-4308-a6d9-fafe338f600e" providerId="AD" clId="Web-{AE38DAC9-C91D-4AF4-ACF4-60334A810ABD}" dt="2022-01-17T02:35:15.379" v="526" actId="20577"/>
          <ac:spMkLst>
            <pc:docMk/>
            <pc:sldMk cId="348307319" sldId="278"/>
            <ac:spMk id="2" creationId="{1A4C6A9D-FBD5-4C81-BD26-A8A4DE1EE548}"/>
          </ac:spMkLst>
        </pc:spChg>
      </pc:sldChg>
      <pc:sldChg chg="modSp new">
        <pc:chgData name="Nguyen Phuc" userId="S::phucnmse161000@fpt.edu.vn::e64db625-9ea4-4308-a6d9-fafe338f600e" providerId="AD" clId="Web-{AE38DAC9-C91D-4AF4-ACF4-60334A810ABD}" dt="2022-01-17T02:35:32.255" v="539" actId="20577"/>
        <pc:sldMkLst>
          <pc:docMk/>
          <pc:sldMk cId="1560520840" sldId="279"/>
        </pc:sldMkLst>
        <pc:spChg chg="mod">
          <ac:chgData name="Nguyen Phuc" userId="S::phucnmse161000@fpt.edu.vn::e64db625-9ea4-4308-a6d9-fafe338f600e" providerId="AD" clId="Web-{AE38DAC9-C91D-4AF4-ACF4-60334A810ABD}" dt="2022-01-17T02:35:32.255" v="539" actId="20577"/>
          <ac:spMkLst>
            <pc:docMk/>
            <pc:sldMk cId="1560520840" sldId="279"/>
            <ac:spMk id="2" creationId="{5E2D7CF8-FBD4-4312-867F-937D3812BC13}"/>
          </ac:spMkLst>
        </pc:spChg>
      </pc:sldChg>
      <pc:sldChg chg="addSp delSp modSp new mod setBg setClrOvrMap">
        <pc:chgData name="Nguyen Phuc" userId="S::phucnmse161000@fpt.edu.vn::e64db625-9ea4-4308-a6d9-fafe338f600e" providerId="AD" clId="Web-{AE38DAC9-C91D-4AF4-ACF4-60334A810ABD}" dt="2022-01-17T02:58:31.329" v="835" actId="20577"/>
        <pc:sldMkLst>
          <pc:docMk/>
          <pc:sldMk cId="2116321410" sldId="280"/>
        </pc:sldMkLst>
        <pc:spChg chg="mod">
          <ac:chgData name="Nguyen Phuc" userId="S::phucnmse161000@fpt.edu.vn::e64db625-9ea4-4308-a6d9-fafe338f600e" providerId="AD" clId="Web-{AE38DAC9-C91D-4AF4-ACF4-60334A810ABD}" dt="2022-01-17T02:58:31.329" v="835" actId="20577"/>
          <ac:spMkLst>
            <pc:docMk/>
            <pc:sldMk cId="2116321410" sldId="280"/>
            <ac:spMk id="2" creationId="{6F7FD5DD-4AF2-44E4-8530-62C9C4383FB7}"/>
          </ac:spMkLst>
        </pc:spChg>
        <pc:spChg chg="del">
          <ac:chgData name="Nguyen Phuc" userId="S::phucnmse161000@fpt.edu.vn::e64db625-9ea4-4308-a6d9-fafe338f600e" providerId="AD" clId="Web-{AE38DAC9-C91D-4AF4-ACF4-60334A810ABD}" dt="2022-01-17T02:35:48.614" v="546"/>
          <ac:spMkLst>
            <pc:docMk/>
            <pc:sldMk cId="2116321410" sldId="280"/>
            <ac:spMk id="3" creationId="{796C6E51-C597-4D47-98ED-C3D02960FE4F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8.475" v="553"/>
          <ac:spMkLst>
            <pc:docMk/>
            <pc:sldMk cId="2116321410" sldId="280"/>
            <ac:spMk id="8" creationId="{A414F261-E931-45CB-8605-20FFD6826336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8.475" v="552"/>
          <ac:spMkLst>
            <pc:docMk/>
            <pc:sldMk cId="2116321410" sldId="280"/>
            <ac:spMk id="14" creationId="{5A59F003-E00A-43F9-91DC-CC54E3B87466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8.475" v="552"/>
          <ac:spMkLst>
            <pc:docMk/>
            <pc:sldMk cId="2116321410" sldId="280"/>
            <ac:spMk id="15" creationId="{D74A4382-E3AD-430A-9A1F-DFA3E0E77A7D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8.475" v="552"/>
          <ac:spMkLst>
            <pc:docMk/>
            <pc:sldMk cId="2116321410" sldId="280"/>
            <ac:spMk id="16" creationId="{79F40191-0F44-4FD1-82CC-ACB507C14BE6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5.694" v="550"/>
          <ac:spMkLst>
            <pc:docMk/>
            <pc:sldMk cId="2116321410" sldId="280"/>
            <ac:spMk id="17" creationId="{E91DC736-0EF8-4F87-9146-EBF1D2EE4D3D}"/>
          </ac:spMkLst>
        </pc:spChg>
        <pc:spChg chg="add">
          <ac:chgData name="Nguyen Phuc" userId="S::phucnmse161000@fpt.edu.vn::e64db625-9ea4-4308-a6d9-fafe338f600e" providerId="AD" clId="Web-{AE38DAC9-C91D-4AF4-ACF4-60334A810ABD}" dt="2022-01-17T02:36:58.475" v="553"/>
          <ac:spMkLst>
            <pc:docMk/>
            <pc:sldMk cId="2116321410" sldId="280"/>
            <ac:spMk id="18" creationId="{17CDB40A-75BB-4498-A20B-59C3984A3A94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5.694" v="550"/>
          <ac:spMkLst>
            <pc:docMk/>
            <pc:sldMk cId="2116321410" sldId="280"/>
            <ac:spMk id="19" creationId="{097CD68E-23E3-4007-8847-CD0944C4F7BE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5.694" v="550"/>
          <ac:spMkLst>
            <pc:docMk/>
            <pc:sldMk cId="2116321410" sldId="280"/>
            <ac:spMk id="21" creationId="{AF2F604E-43BE-4DC3-B983-E071523364F8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2:36:55.694" v="550"/>
          <ac:spMkLst>
            <pc:docMk/>
            <pc:sldMk cId="2116321410" sldId="280"/>
            <ac:spMk id="23" creationId="{08C9B587-E65E-4B52-B37C-ABEBB6E87928}"/>
          </ac:spMkLst>
        </pc:spChg>
        <pc:picChg chg="add mod">
          <ac:chgData name="Nguyen Phuc" userId="S::phucnmse161000@fpt.edu.vn::e64db625-9ea4-4308-a6d9-fafe338f600e" providerId="AD" clId="Web-{AE38DAC9-C91D-4AF4-ACF4-60334A810ABD}" dt="2022-01-17T02:36:58.475" v="553"/>
          <ac:picMkLst>
            <pc:docMk/>
            <pc:sldMk cId="2116321410" sldId="280"/>
            <ac:picMk id="4" creationId="{88E4A8D4-183A-4EC4-B340-57A41FEF3BA3}"/>
          </ac:picMkLst>
        </pc:picChg>
        <pc:cxnChg chg="add del">
          <ac:chgData name="Nguyen Phuc" userId="S::phucnmse161000@fpt.edu.vn::e64db625-9ea4-4308-a6d9-fafe338f600e" providerId="AD" clId="Web-{AE38DAC9-C91D-4AF4-ACF4-60334A810ABD}" dt="2022-01-17T02:36:58.475" v="553"/>
          <ac:cxnSpMkLst>
            <pc:docMk/>
            <pc:sldMk cId="2116321410" sldId="280"/>
            <ac:cxnSpMk id="10" creationId="{B63CF8AD-BB19-4F90-BDE5-B3B3F56F4E4A}"/>
          </ac:cxnSpMkLst>
        </pc:cxnChg>
        <pc:cxnChg chg="add del">
          <ac:chgData name="Nguyen Phuc" userId="S::phucnmse161000@fpt.edu.vn::e64db625-9ea4-4308-a6d9-fafe338f600e" providerId="AD" clId="Web-{AE38DAC9-C91D-4AF4-ACF4-60334A810ABD}" dt="2022-01-17T02:36:58.475" v="553"/>
          <ac:cxnSpMkLst>
            <pc:docMk/>
            <pc:sldMk cId="2116321410" sldId="280"/>
            <ac:cxnSpMk id="12" creationId="{224E62CA-FAA3-4628-AEF3-5033C771498B}"/>
          </ac:cxnSpMkLst>
        </pc:cxnChg>
      </pc:sldChg>
      <pc:sldChg chg="modSp new">
        <pc:chgData name="Nguyen Phuc" userId="S::phucnmse161000@fpt.edu.vn::e64db625-9ea4-4308-a6d9-fafe338f600e" providerId="AD" clId="Web-{AE38DAC9-C91D-4AF4-ACF4-60334A810ABD}" dt="2022-01-17T02:37:36.398" v="570" actId="20577"/>
        <pc:sldMkLst>
          <pc:docMk/>
          <pc:sldMk cId="466864724" sldId="281"/>
        </pc:sldMkLst>
        <pc:spChg chg="mod">
          <ac:chgData name="Nguyen Phuc" userId="S::phucnmse161000@fpt.edu.vn::e64db625-9ea4-4308-a6d9-fafe338f600e" providerId="AD" clId="Web-{AE38DAC9-C91D-4AF4-ACF4-60334A810ABD}" dt="2022-01-17T02:37:36.398" v="570" actId="20577"/>
          <ac:spMkLst>
            <pc:docMk/>
            <pc:sldMk cId="466864724" sldId="281"/>
            <ac:spMk id="2" creationId="{EC359A7D-B46C-4D67-B4FA-064B8B29A7AB}"/>
          </ac:spMkLst>
        </pc:spChg>
      </pc:sldChg>
      <pc:sldChg chg="modSp new">
        <pc:chgData name="Nguyen Phuc" userId="S::phucnmse161000@fpt.edu.vn::e64db625-9ea4-4308-a6d9-fafe338f600e" providerId="AD" clId="Web-{AE38DAC9-C91D-4AF4-ACF4-60334A810ABD}" dt="2022-01-17T02:38:05.727" v="593" actId="20577"/>
        <pc:sldMkLst>
          <pc:docMk/>
          <pc:sldMk cId="3041981040" sldId="282"/>
        </pc:sldMkLst>
        <pc:spChg chg="mod">
          <ac:chgData name="Nguyen Phuc" userId="S::phucnmse161000@fpt.edu.vn::e64db625-9ea4-4308-a6d9-fafe338f600e" providerId="AD" clId="Web-{AE38DAC9-C91D-4AF4-ACF4-60334A810ABD}" dt="2022-01-17T02:38:05.727" v="593" actId="20577"/>
          <ac:spMkLst>
            <pc:docMk/>
            <pc:sldMk cId="3041981040" sldId="282"/>
            <ac:spMk id="2" creationId="{B7ABC330-2837-4FD8-906F-1AF1BA351F02}"/>
          </ac:spMkLst>
        </pc:spChg>
      </pc:sldChg>
      <pc:sldChg chg="delSp modSp new del">
        <pc:chgData name="Nguyen Phuc" userId="S::phucnmse161000@fpt.edu.vn::e64db625-9ea4-4308-a6d9-fafe338f600e" providerId="AD" clId="Web-{AE38DAC9-C91D-4AF4-ACF4-60334A810ABD}" dt="2022-01-17T02:38:58.946" v="600"/>
        <pc:sldMkLst>
          <pc:docMk/>
          <pc:sldMk cId="1945452984" sldId="283"/>
        </pc:sldMkLst>
        <pc:spChg chg="mod">
          <ac:chgData name="Nguyen Phuc" userId="S::phucnmse161000@fpt.edu.vn::e64db625-9ea4-4308-a6d9-fafe338f600e" providerId="AD" clId="Web-{AE38DAC9-C91D-4AF4-ACF4-60334A810ABD}" dt="2022-01-17T02:38:54.321" v="599" actId="20577"/>
          <ac:spMkLst>
            <pc:docMk/>
            <pc:sldMk cId="1945452984" sldId="283"/>
            <ac:spMk id="2" creationId="{316A50A8-47AA-4888-9ECA-992652EDE390}"/>
          </ac:spMkLst>
        </pc:spChg>
        <pc:spChg chg="del">
          <ac:chgData name="Nguyen Phuc" userId="S::phucnmse161000@fpt.edu.vn::e64db625-9ea4-4308-a6d9-fafe338f600e" providerId="AD" clId="Web-{AE38DAC9-C91D-4AF4-ACF4-60334A810ABD}" dt="2022-01-17T02:38:14.914" v="595"/>
          <ac:spMkLst>
            <pc:docMk/>
            <pc:sldMk cId="1945452984" sldId="283"/>
            <ac:spMk id="3" creationId="{040DE475-9623-4212-88C8-E85AA0C4E628}"/>
          </ac:spMkLst>
        </pc:spChg>
      </pc:sldChg>
      <pc:sldChg chg="addSp delSp modSp new mod setBg">
        <pc:chgData name="Nguyen Phuc" userId="S::phucnmse161000@fpt.edu.vn::e64db625-9ea4-4308-a6d9-fafe338f600e" providerId="AD" clId="Web-{AE38DAC9-C91D-4AF4-ACF4-60334A810ABD}" dt="2022-01-17T02:40:24.870" v="613"/>
        <pc:sldMkLst>
          <pc:docMk/>
          <pc:sldMk cId="2879630134" sldId="283"/>
        </pc:sldMkLst>
        <pc:spChg chg="del mod">
          <ac:chgData name="Nguyen Phuc" userId="S::phucnmse161000@fpt.edu.vn::e64db625-9ea4-4308-a6d9-fafe338f600e" providerId="AD" clId="Web-{AE38DAC9-C91D-4AF4-ACF4-60334A810ABD}" dt="2022-01-17T02:40:12.510" v="611"/>
          <ac:spMkLst>
            <pc:docMk/>
            <pc:sldMk cId="2879630134" sldId="283"/>
            <ac:spMk id="2" creationId="{764546DB-55A1-4920-A075-13DAE889A3FA}"/>
          </ac:spMkLst>
        </pc:spChg>
        <pc:spChg chg="del">
          <ac:chgData name="Nguyen Phuc" userId="S::phucnmse161000@fpt.edu.vn::e64db625-9ea4-4308-a6d9-fafe338f600e" providerId="AD" clId="Web-{AE38DAC9-C91D-4AF4-ACF4-60334A810ABD}" dt="2022-01-17T02:39:35.603" v="609"/>
          <ac:spMkLst>
            <pc:docMk/>
            <pc:sldMk cId="2879630134" sldId="283"/>
            <ac:spMk id="3" creationId="{481822D7-9071-42E7-A0E2-1F460B7B7AB3}"/>
          </ac:spMkLst>
        </pc:spChg>
        <pc:spChg chg="add del mod">
          <ac:chgData name="Nguyen Phuc" userId="S::phucnmse161000@fpt.edu.vn::e64db625-9ea4-4308-a6d9-fafe338f600e" providerId="AD" clId="Web-{AE38DAC9-C91D-4AF4-ACF4-60334A810ABD}" dt="2022-01-17T02:40:21.417" v="612"/>
          <ac:spMkLst>
            <pc:docMk/>
            <pc:sldMk cId="2879630134" sldId="283"/>
            <ac:spMk id="6" creationId="{E9A0E2E9-2E77-4974-9995-AAA1E758DCD1}"/>
          </ac:spMkLst>
        </pc:spChg>
        <pc:picChg chg="add mod">
          <ac:chgData name="Nguyen Phuc" userId="S::phucnmse161000@fpt.edu.vn::e64db625-9ea4-4308-a6d9-fafe338f600e" providerId="AD" clId="Web-{AE38DAC9-C91D-4AF4-ACF4-60334A810ABD}" dt="2022-01-17T02:40:24.870" v="613"/>
          <ac:picMkLst>
            <pc:docMk/>
            <pc:sldMk cId="2879630134" sldId="283"/>
            <ac:picMk id="4" creationId="{2C91E4C1-B9AC-4F5D-B0B6-AD4E3FC3E85F}"/>
          </ac:picMkLst>
        </pc:picChg>
      </pc:sldChg>
      <pc:sldChg chg="addSp delSp modSp new mod setBg">
        <pc:chgData name="Nguyen Phuc" userId="S::phucnmse161000@fpt.edu.vn::e64db625-9ea4-4308-a6d9-fafe338f600e" providerId="AD" clId="Web-{AE38DAC9-C91D-4AF4-ACF4-60334A810ABD}" dt="2022-01-17T02:47:10.816" v="633"/>
        <pc:sldMkLst>
          <pc:docMk/>
          <pc:sldMk cId="2059870859" sldId="284"/>
        </pc:sldMkLst>
        <pc:spChg chg="mo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2" creationId="{BDCC491C-F5C7-4553-9708-7636D058D091}"/>
          </ac:spMkLst>
        </pc:spChg>
        <pc:spChg chg="del">
          <ac:chgData name="Nguyen Phuc" userId="S::phucnmse161000@fpt.edu.vn::e64db625-9ea4-4308-a6d9-fafe338f600e" providerId="AD" clId="Web-{AE38DAC9-C91D-4AF4-ACF4-60334A810ABD}" dt="2022-01-17T02:46:42.799" v="615"/>
          <ac:spMkLst>
            <pc:docMk/>
            <pc:sldMk cId="2059870859" sldId="284"/>
            <ac:spMk id="3" creationId="{50E1C649-9003-4B24-B653-B83C42089A64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7" creationId="{4E1BEB12-92AF-4445-98AD-4C7756E7C93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9" creationId="{D0522C2C-7B5C-48A7-A969-03941E5D2E76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11" creationId="{9C682A1A-5B2D-4111-BBD6-620165633E5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13" creationId="{D6EE29F2-D77F-4BD0-A20B-334D316A1C9D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10.816" v="633"/>
          <ac:spMkLst>
            <pc:docMk/>
            <pc:sldMk cId="2059870859" sldId="284"/>
            <ac:spMk id="15" creationId="{22D09ED2-868F-42C6-866E-F92E0CEF314F}"/>
          </ac:spMkLst>
        </pc:spChg>
      </pc:sldChg>
      <pc:sldChg chg="addSp delSp modSp new mod setBg">
        <pc:chgData name="Nguyen Phuc" userId="S::phucnmse161000@fpt.edu.vn::e64db625-9ea4-4308-a6d9-fafe338f600e" providerId="AD" clId="Web-{AE38DAC9-C91D-4AF4-ACF4-60334A810ABD}" dt="2022-01-17T02:54:30.793" v="792" actId="1076"/>
        <pc:sldMkLst>
          <pc:docMk/>
          <pc:sldMk cId="723851630" sldId="285"/>
        </pc:sldMkLst>
        <pc:spChg chg="del">
          <ac:chgData name="Nguyen Phuc" userId="S::phucnmse161000@fpt.edu.vn::e64db625-9ea4-4308-a6d9-fafe338f600e" providerId="AD" clId="Web-{AE38DAC9-C91D-4AF4-ACF4-60334A810ABD}" dt="2022-01-17T02:47:46.394" v="636"/>
          <ac:spMkLst>
            <pc:docMk/>
            <pc:sldMk cId="723851630" sldId="285"/>
            <ac:spMk id="2" creationId="{6E924FB9-B7F7-4EAE-9BB8-57FCDC3FDBB7}"/>
          </ac:spMkLst>
        </pc:spChg>
        <pc:spChg chg="del">
          <ac:chgData name="Nguyen Phuc" userId="S::phucnmse161000@fpt.edu.vn::e64db625-9ea4-4308-a6d9-fafe338f600e" providerId="AD" clId="Web-{AE38DAC9-C91D-4AF4-ACF4-60334A810ABD}" dt="2022-01-17T02:47:45.316" v="635"/>
          <ac:spMkLst>
            <pc:docMk/>
            <pc:sldMk cId="723851630" sldId="285"/>
            <ac:spMk id="3" creationId="{94998DB0-81F1-4B5A-AE22-30FADAABA9D6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2:54:30.793" v="792" actId="1076"/>
          <ac:spMkLst>
            <pc:docMk/>
            <pc:sldMk cId="723851630" sldId="285"/>
            <ac:spMk id="5" creationId="{E6A2B37B-C7EC-47DB-80F0-20127BFA8179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2:52:51.807" v="789" actId="14100"/>
          <ac:spMkLst>
            <pc:docMk/>
            <pc:sldMk cId="723851630" sldId="285"/>
            <ac:spMk id="6" creationId="{EB8AADB4-1425-4C42-BEB0-8FF0C3EB875B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9" creationId="{F3060C83-F051-4F0E-ABAD-AA0DFC48B218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11" creationId="{83C98ABE-055B-441F-B07E-44F97F083C39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13" creationId="{29FDB030-9B49-4CED-8CCD-4D99382388AC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15" creationId="{3783CA14-24A1-485C-8B30-D6A5D87987AD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17" creationId="{9A97C86A-04D6-40F7-AE84-31AB43E6A846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19" creationId="{FF9F2414-84E8-453E-B1F3-389FDE8192D9}"/>
          </ac:spMkLst>
        </pc:spChg>
        <pc:spChg chg="add">
          <ac:chgData name="Nguyen Phuc" userId="S::phucnmse161000@fpt.edu.vn::e64db625-9ea4-4308-a6d9-fafe338f600e" providerId="AD" clId="Web-{AE38DAC9-C91D-4AF4-ACF4-60334A810ABD}" dt="2022-01-17T02:47:52.801" v="638"/>
          <ac:spMkLst>
            <pc:docMk/>
            <pc:sldMk cId="723851630" sldId="285"/>
            <ac:spMk id="21" creationId="{3ECA69A1-7536-43AC-85EF-C7106179F5ED}"/>
          </ac:spMkLst>
        </pc:spChg>
        <pc:picChg chg="add del mod">
          <ac:chgData name="Nguyen Phuc" userId="S::phucnmse161000@fpt.edu.vn::e64db625-9ea4-4308-a6d9-fafe338f600e" providerId="AD" clId="Web-{AE38DAC9-C91D-4AF4-ACF4-60334A810ABD}" dt="2022-01-17T02:47:59.098" v="639"/>
          <ac:picMkLst>
            <pc:docMk/>
            <pc:sldMk cId="723851630" sldId="285"/>
            <ac:picMk id="4" creationId="{B5FE0D07-F903-4A84-A741-7BC0BECF5302}"/>
          </ac:picMkLst>
        </pc:picChg>
      </pc:sldChg>
      <pc:sldChg chg="addSp delSp modSp new">
        <pc:chgData name="Nguyen Phuc" userId="S::phucnmse161000@fpt.edu.vn::e64db625-9ea4-4308-a6d9-fafe338f600e" providerId="AD" clId="Web-{AE38DAC9-C91D-4AF4-ACF4-60334A810ABD}" dt="2022-01-17T03:04:56.243" v="918" actId="1076"/>
        <pc:sldMkLst>
          <pc:docMk/>
          <pc:sldMk cId="2439034713" sldId="286"/>
        </pc:sldMkLst>
        <pc:spChg chg="mod">
          <ac:chgData name="Nguyen Phuc" userId="S::phucnmse161000@fpt.edu.vn::e64db625-9ea4-4308-a6d9-fafe338f600e" providerId="AD" clId="Web-{AE38DAC9-C91D-4AF4-ACF4-60334A810ABD}" dt="2022-01-17T03:04:12.867" v="911" actId="20577"/>
          <ac:spMkLst>
            <pc:docMk/>
            <pc:sldMk cId="2439034713" sldId="286"/>
            <ac:spMk id="2" creationId="{90F7DDCA-20FC-444E-B5FF-4E1ABD404293}"/>
          </ac:spMkLst>
        </pc:spChg>
        <pc:spChg chg="del">
          <ac:chgData name="Nguyen Phuc" userId="S::phucnmse161000@fpt.edu.vn::e64db625-9ea4-4308-a6d9-fafe338f600e" providerId="AD" clId="Web-{AE38DAC9-C91D-4AF4-ACF4-60334A810ABD}" dt="2022-01-17T02:54:23.574" v="791"/>
          <ac:spMkLst>
            <pc:docMk/>
            <pc:sldMk cId="2439034713" sldId="286"/>
            <ac:spMk id="3" creationId="{348945BF-E320-48C0-BE08-CB0492A26F87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10.320" v="909" actId="20577"/>
          <ac:spMkLst>
            <pc:docMk/>
            <pc:sldMk cId="2439034713" sldId="286"/>
            <ac:spMk id="5" creationId="{F1AE4CB4-6F51-4FB5-9E08-8C3BFD2FA407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06.680" v="908" actId="20577"/>
          <ac:spMkLst>
            <pc:docMk/>
            <pc:sldMk cId="2439034713" sldId="286"/>
            <ac:spMk id="6" creationId="{7854F685-A515-4898-ACF8-ED8BAFEE99D6}"/>
          </ac:spMkLst>
        </pc:spChg>
        <pc:spChg chg="add del mod">
          <ac:chgData name="Nguyen Phuc" userId="S::phucnmse161000@fpt.edu.vn::e64db625-9ea4-4308-a6d9-fafe338f600e" providerId="AD" clId="Web-{AE38DAC9-C91D-4AF4-ACF4-60334A810ABD}" dt="2022-01-17T02:59:17.908" v="848"/>
          <ac:spMkLst>
            <pc:docMk/>
            <pc:sldMk cId="2439034713" sldId="286"/>
            <ac:spMk id="7" creationId="{68F618C4-B1ED-447B-ACC9-11075AB831E9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03.727" v="907" actId="20577"/>
          <ac:spMkLst>
            <pc:docMk/>
            <pc:sldMk cId="2439034713" sldId="286"/>
            <ac:spMk id="8" creationId="{733A3E24-1E1B-480B-B3A3-99934FA53ABB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19.774" v="914" actId="20577"/>
          <ac:spMkLst>
            <pc:docMk/>
            <pc:sldMk cId="2439034713" sldId="286"/>
            <ac:spMk id="9" creationId="{D2F15E9D-AD5F-425F-BBA5-F99E7F5B513E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00.133" v="906" actId="20577"/>
          <ac:spMkLst>
            <pc:docMk/>
            <pc:sldMk cId="2439034713" sldId="286"/>
            <ac:spMk id="10" creationId="{4A827AF8-F4AB-4717-81E7-6C087E41AFCE}"/>
          </ac:spMkLst>
        </pc:spChg>
        <pc:spChg chg="add mod">
          <ac:chgData name="Nguyen Phuc" userId="S::phucnmse161000@fpt.edu.vn::e64db625-9ea4-4308-a6d9-fafe338f600e" providerId="AD" clId="Web-{AE38DAC9-C91D-4AF4-ACF4-60334A810ABD}" dt="2022-01-17T03:04:17.305" v="913" actId="20577"/>
          <ac:spMkLst>
            <pc:docMk/>
            <pc:sldMk cId="2439034713" sldId="286"/>
            <ac:spMk id="11" creationId="{1813C614-368E-4682-AF97-0A0A47D5D78F}"/>
          </ac:spMkLst>
        </pc:spChg>
        <pc:spChg chg="add del">
          <ac:chgData name="Nguyen Phuc" userId="S::phucnmse161000@fpt.edu.vn::e64db625-9ea4-4308-a6d9-fafe338f600e" providerId="AD" clId="Web-{AE38DAC9-C91D-4AF4-ACF4-60334A810ABD}" dt="2022-01-17T03:00:49.426" v="886"/>
          <ac:spMkLst>
            <pc:docMk/>
            <pc:sldMk cId="2439034713" sldId="286"/>
            <ac:spMk id="12" creationId="{2E32037A-F5CD-4E69-AA61-A1913244E21D}"/>
          </ac:spMkLst>
        </pc:spChg>
        <pc:spChg chg="add del mod">
          <ac:chgData name="Nguyen Phuc" userId="S::phucnmse161000@fpt.edu.vn::e64db625-9ea4-4308-a6d9-fafe338f600e" providerId="AD" clId="Web-{AE38DAC9-C91D-4AF4-ACF4-60334A810ABD}" dt="2022-01-17T03:00:48.863" v="885"/>
          <ac:spMkLst>
            <pc:docMk/>
            <pc:sldMk cId="2439034713" sldId="286"/>
            <ac:spMk id="13" creationId="{4806EFF5-B68D-4A10-9B2C-31E1B61C3230}"/>
          </ac:spMkLst>
        </pc:spChg>
        <pc:picChg chg="add mod ord">
          <ac:chgData name="Nguyen Phuc" userId="S::phucnmse161000@fpt.edu.vn::e64db625-9ea4-4308-a6d9-fafe338f600e" providerId="AD" clId="Web-{AE38DAC9-C91D-4AF4-ACF4-60334A810ABD}" dt="2022-01-17T03:04:40.243" v="916" actId="1076"/>
          <ac:picMkLst>
            <pc:docMk/>
            <pc:sldMk cId="2439034713" sldId="286"/>
            <ac:picMk id="14" creationId="{938B90AD-FDEE-4184-8002-3C575373B40E}"/>
          </ac:picMkLst>
        </pc:picChg>
        <pc:picChg chg="add mod">
          <ac:chgData name="Nguyen Phuc" userId="S::phucnmse161000@fpt.edu.vn::e64db625-9ea4-4308-a6d9-fafe338f600e" providerId="AD" clId="Web-{AE38DAC9-C91D-4AF4-ACF4-60334A810ABD}" dt="2022-01-17T03:04:56.243" v="918" actId="1076"/>
          <ac:picMkLst>
            <pc:docMk/>
            <pc:sldMk cId="2439034713" sldId="286"/>
            <ac:picMk id="15" creationId="{375281DC-A243-42B1-B88F-59E9664A0708}"/>
          </ac:picMkLst>
        </pc:picChg>
        <pc:cxnChg chg="add mod">
          <ac:chgData name="Nguyen Phuc" userId="S::phucnmse161000@fpt.edu.vn::e64db625-9ea4-4308-a6d9-fafe338f600e" providerId="AD" clId="Web-{AE38DAC9-C91D-4AF4-ACF4-60334A810ABD}" dt="2022-01-17T03:01:02.285" v="887" actId="14100"/>
          <ac:cxnSpMkLst>
            <pc:docMk/>
            <pc:sldMk cId="2439034713" sldId="286"/>
            <ac:cxnSpMk id="4" creationId="{CCCF6599-67D2-4381-86D3-150FCDCA09B0}"/>
          </ac:cxnSpMkLst>
        </pc:cxnChg>
      </pc:sldChg>
    </pc:docChg>
  </pc:docChgLst>
  <pc:docChgLst>
    <pc:chgData name="Nguyen Phuc" userId="S::phucnmse161000@fpt.edu.vn::e64db625-9ea4-4308-a6d9-fafe338f600e" providerId="AD" clId="Web-{A7B574F7-E2A6-1A48-F2E4-CAF9488E4C04}"/>
    <pc:docChg chg="modSld">
      <pc:chgData name="Nguyen Phuc" userId="S::phucnmse161000@fpt.edu.vn::e64db625-9ea4-4308-a6d9-fafe338f600e" providerId="AD" clId="Web-{A7B574F7-E2A6-1A48-F2E4-CAF9488E4C04}" dt="2022-01-23T09:16:57.570" v="49" actId="14100"/>
      <pc:docMkLst>
        <pc:docMk/>
      </pc:docMkLst>
      <pc:sldChg chg="addSp delSp modSp mod setBg">
        <pc:chgData name="Nguyen Phuc" userId="S::phucnmse161000@fpt.edu.vn::e64db625-9ea4-4308-a6d9-fafe338f600e" providerId="AD" clId="Web-{A7B574F7-E2A6-1A48-F2E4-CAF9488E4C04}" dt="2022-01-23T09:16:57.570" v="49" actId="14100"/>
        <pc:sldMkLst>
          <pc:docMk/>
          <pc:sldMk cId="3211725987" sldId="288"/>
        </pc:sldMkLst>
        <pc:spChg chg="del">
          <ac:chgData name="Nguyen Phuc" userId="S::phucnmse161000@fpt.edu.vn::e64db625-9ea4-4308-a6d9-fafe338f600e" providerId="AD" clId="Web-{A7B574F7-E2A6-1A48-F2E4-CAF9488E4C04}" dt="2022-01-23T09:15:37.396" v="2"/>
          <ac:spMkLst>
            <pc:docMk/>
            <pc:sldMk cId="3211725987" sldId="288"/>
            <ac:spMk id="2" creationId="{C6FC4D4A-D1DB-4578-9C27-A63E8F79E257}"/>
          </ac:spMkLst>
        </pc:spChg>
        <pc:spChg chg="add del mod">
          <ac:chgData name="Nguyen Phuc" userId="S::phucnmse161000@fpt.edu.vn::e64db625-9ea4-4308-a6d9-fafe338f600e" providerId="AD" clId="Web-{A7B574F7-E2A6-1A48-F2E4-CAF9488E4C04}" dt="2022-01-23T09:16:57.570" v="49" actId="14100"/>
          <ac:spMkLst>
            <pc:docMk/>
            <pc:sldMk cId="3211725987" sldId="288"/>
            <ac:spMk id="3" creationId="{BB8BBCB4-8496-4EDC-ADB3-3DABEDD52517}"/>
          </ac:spMkLst>
        </pc:spChg>
        <pc:spChg chg="add">
          <ac:chgData name="Nguyen Phuc" userId="S::phucnmse161000@fpt.edu.vn::e64db625-9ea4-4308-a6d9-fafe338f600e" providerId="AD" clId="Web-{A7B574F7-E2A6-1A48-F2E4-CAF9488E4C04}" dt="2022-01-23T09:16:53.883" v="48"/>
          <ac:spMkLst>
            <pc:docMk/>
            <pc:sldMk cId="3211725987" sldId="288"/>
            <ac:spMk id="8" creationId="{907EF6B7-1338-4443-8C46-6A318D952DFD}"/>
          </ac:spMkLst>
        </pc:spChg>
        <pc:spChg chg="add">
          <ac:chgData name="Nguyen Phuc" userId="S::phucnmse161000@fpt.edu.vn::e64db625-9ea4-4308-a6d9-fafe338f600e" providerId="AD" clId="Web-{A7B574F7-E2A6-1A48-F2E4-CAF9488E4C04}" dt="2022-01-23T09:16:53.883" v="48"/>
          <ac:spMkLst>
            <pc:docMk/>
            <pc:sldMk cId="3211725987" sldId="288"/>
            <ac:spMk id="10" creationId="{DAAE4CDD-124C-4DCF-9584-B6033B545DD5}"/>
          </ac:spMkLst>
        </pc:spChg>
        <pc:spChg chg="add">
          <ac:chgData name="Nguyen Phuc" userId="S::phucnmse161000@fpt.edu.vn::e64db625-9ea4-4308-a6d9-fafe338f600e" providerId="AD" clId="Web-{A7B574F7-E2A6-1A48-F2E4-CAF9488E4C04}" dt="2022-01-23T09:16:53.883" v="48"/>
          <ac:spMkLst>
            <pc:docMk/>
            <pc:sldMk cId="3211725987" sldId="288"/>
            <ac:spMk id="12" creationId="{081E4A58-353D-44AE-B2FC-2A74E2E400F7}"/>
          </ac:spMkLst>
        </pc:spChg>
      </pc:sldChg>
    </pc:docChg>
  </pc:docChgLst>
  <pc:docChgLst>
    <pc:chgData name="Nguyen Phuc" userId="S::phucnmse161000@fpt.edu.vn::e64db625-9ea4-4308-a6d9-fafe338f600e" providerId="AD" clId="Web-{F69EB03B-0C59-11D4-CCC3-C32C7688293A}"/>
    <pc:docChg chg="addSld delSld modSld">
      <pc:chgData name="Nguyen Phuc" userId="S::phucnmse161000@fpt.edu.vn::e64db625-9ea4-4308-a6d9-fafe338f600e" providerId="AD" clId="Web-{F69EB03B-0C59-11D4-CCC3-C32C7688293A}" dt="2022-01-23T02:55:55.385" v="79"/>
      <pc:docMkLst>
        <pc:docMk/>
      </pc:docMkLst>
      <pc:sldChg chg="modSp">
        <pc:chgData name="Nguyen Phuc" userId="S::phucnmse161000@fpt.edu.vn::e64db625-9ea4-4308-a6d9-fafe338f600e" providerId="AD" clId="Web-{F69EB03B-0C59-11D4-CCC3-C32C7688293A}" dt="2022-01-23T02:51:27.457" v="44" actId="20577"/>
        <pc:sldMkLst>
          <pc:docMk/>
          <pc:sldMk cId="2882068372" sldId="258"/>
        </pc:sldMkLst>
        <pc:spChg chg="mod">
          <ac:chgData name="Nguyen Phuc" userId="S::phucnmse161000@fpt.edu.vn::e64db625-9ea4-4308-a6d9-fafe338f600e" providerId="AD" clId="Web-{F69EB03B-0C59-11D4-CCC3-C32C7688293A}" dt="2022-01-23T02:51:27.457" v="44" actId="20577"/>
          <ac:spMkLst>
            <pc:docMk/>
            <pc:sldMk cId="2882068372" sldId="258"/>
            <ac:spMk id="2" creationId="{FBB808E8-C919-4223-AC51-EE0CE20BEEBB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5:26.791" v="73" actId="1076"/>
        <pc:sldMkLst>
          <pc:docMk/>
          <pc:sldMk cId="2734299376" sldId="259"/>
        </pc:sldMkLst>
        <pc:spChg chg="mod">
          <ac:chgData name="Nguyen Phuc" userId="S::phucnmse161000@fpt.edu.vn::e64db625-9ea4-4308-a6d9-fafe338f600e" providerId="AD" clId="Web-{F69EB03B-0C59-11D4-CCC3-C32C7688293A}" dt="2022-01-23T02:50:50.597" v="36" actId="20577"/>
          <ac:spMkLst>
            <pc:docMk/>
            <pc:sldMk cId="2734299376" sldId="259"/>
            <ac:spMk id="2" creationId="{D737D361-4498-4BF5-A036-4F9722CF4A3B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5:26.791" v="73" actId="1076"/>
          <ac:spMkLst>
            <pc:docMk/>
            <pc:sldMk cId="2734299376" sldId="259"/>
            <ac:spMk id="8" creationId="{4F13C3C4-3DB8-4D59-BAAE-2019DC69A1AB}"/>
          </ac:spMkLst>
        </pc:spChg>
        <pc:picChg chg="mod">
          <ac:chgData name="Nguyen Phuc" userId="S::phucnmse161000@fpt.edu.vn::e64db625-9ea4-4308-a6d9-fafe338f600e" providerId="AD" clId="Web-{F69EB03B-0C59-11D4-CCC3-C32C7688293A}" dt="2022-01-23T02:50:54.331" v="37" actId="1076"/>
          <ac:picMkLst>
            <pc:docMk/>
            <pc:sldMk cId="2734299376" sldId="259"/>
            <ac:picMk id="4" creationId="{89194916-E536-472A-B970-0067BAAF8667}"/>
          </ac:picMkLst>
        </pc:picChg>
      </pc:sldChg>
      <pc:sldChg chg="modSp">
        <pc:chgData name="Nguyen Phuc" userId="S::phucnmse161000@fpt.edu.vn::e64db625-9ea4-4308-a6d9-fafe338f600e" providerId="AD" clId="Web-{F69EB03B-0C59-11D4-CCC3-C32C7688293A}" dt="2022-01-23T02:55:47.463" v="78" actId="1076"/>
        <pc:sldMkLst>
          <pc:docMk/>
          <pc:sldMk cId="3987694361" sldId="260"/>
        </pc:sldMkLst>
        <pc:spChg chg="mod">
          <ac:chgData name="Nguyen Phuc" userId="S::phucnmse161000@fpt.edu.vn::e64db625-9ea4-4308-a6d9-fafe338f600e" providerId="AD" clId="Web-{F69EB03B-0C59-11D4-CCC3-C32C7688293A}" dt="2022-01-23T02:51:31.691" v="45" actId="20577"/>
          <ac:spMkLst>
            <pc:docMk/>
            <pc:sldMk cId="3987694361" sldId="260"/>
            <ac:spMk id="2" creationId="{2287707D-ACC5-4421-A793-6F1ACF838BE1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5:47.463" v="78" actId="1076"/>
          <ac:spMkLst>
            <pc:docMk/>
            <pc:sldMk cId="3987694361" sldId="260"/>
            <ac:spMk id="8" creationId="{6C9FBCE4-DF08-4114-B310-DC324BE44FE0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5:31.838" v="74" actId="20577"/>
        <pc:sldMkLst>
          <pc:docMk/>
          <pc:sldMk cId="1117198880" sldId="261"/>
        </pc:sldMkLst>
        <pc:spChg chg="mod">
          <ac:chgData name="Nguyen Phuc" userId="S::phucnmse161000@fpt.edu.vn::e64db625-9ea4-4308-a6d9-fafe338f600e" providerId="AD" clId="Web-{F69EB03B-0C59-11D4-CCC3-C32C7688293A}" dt="2022-01-23T02:51:17.832" v="43" actId="14100"/>
          <ac:spMkLst>
            <pc:docMk/>
            <pc:sldMk cId="1117198880" sldId="261"/>
            <ac:spMk id="2" creationId="{41849253-2390-4494-A587-CC447100777F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5:31.838" v="74" actId="20577"/>
          <ac:spMkLst>
            <pc:docMk/>
            <pc:sldMk cId="1117198880" sldId="261"/>
            <ac:spMk id="8" creationId="{84B1F6A5-B0AD-4B35-BC62-0127757B5457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1:43.020" v="46" actId="14100"/>
        <pc:sldMkLst>
          <pc:docMk/>
          <pc:sldMk cId="1181913945" sldId="264"/>
        </pc:sldMkLst>
        <pc:spChg chg="mod">
          <ac:chgData name="Nguyen Phuc" userId="S::phucnmse161000@fpt.edu.vn::e64db625-9ea4-4308-a6d9-fafe338f600e" providerId="AD" clId="Web-{F69EB03B-0C59-11D4-CCC3-C32C7688293A}" dt="2022-01-23T02:49:36.376" v="21" actId="14100"/>
          <ac:spMkLst>
            <pc:docMk/>
            <pc:sldMk cId="1181913945" sldId="264"/>
            <ac:spMk id="2" creationId="{E0F8236C-5487-4126-B345-A699543D7E93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1:43.020" v="46" actId="14100"/>
          <ac:spMkLst>
            <pc:docMk/>
            <pc:sldMk cId="1181913945" sldId="264"/>
            <ac:spMk id="9" creationId="{DD8BCEB8-04FF-4ECB-A1E4-BECE0C881EC1}"/>
          </ac:spMkLst>
        </pc:spChg>
      </pc:sldChg>
      <pc:sldChg chg="addSp delSp modSp mod setBg addAnim setClrOvrMap">
        <pc:chgData name="Nguyen Phuc" userId="S::phucnmse161000@fpt.edu.vn::e64db625-9ea4-4308-a6d9-fafe338f600e" providerId="AD" clId="Web-{F69EB03B-0C59-11D4-CCC3-C32C7688293A}" dt="2022-01-23T02:46:41.747" v="12"/>
        <pc:sldMkLst>
          <pc:docMk/>
          <pc:sldMk cId="1615097933" sldId="265"/>
        </pc:sldMkLst>
        <pc:spChg chg="mod ord">
          <ac:chgData name="Nguyen Phuc" userId="S::phucnmse161000@fpt.edu.vn::e64db625-9ea4-4308-a6d9-fafe338f600e" providerId="AD" clId="Web-{F69EB03B-0C59-11D4-CCC3-C32C7688293A}" dt="2022-01-23T02:46:41.747" v="11"/>
          <ac:spMkLst>
            <pc:docMk/>
            <pc:sldMk cId="1615097933" sldId="265"/>
            <ac:spMk id="2" creationId="{C07FB2E1-C0C3-4315-8DE8-BC8C8893C2FE}"/>
          </ac:spMkLst>
        </pc:spChg>
        <pc:spChg chg="add del">
          <ac:chgData name="Nguyen Phuc" userId="S::phucnmse161000@fpt.edu.vn::e64db625-9ea4-4308-a6d9-fafe338f600e" providerId="AD" clId="Web-{F69EB03B-0C59-11D4-CCC3-C32C7688293A}" dt="2022-01-23T02:46:41.747" v="11"/>
          <ac:spMkLst>
            <pc:docMk/>
            <pc:sldMk cId="1615097933" sldId="265"/>
            <ac:spMk id="26" creationId="{6753252F-4873-4F63-801D-CC719279A7D5}"/>
          </ac:spMkLst>
        </pc:spChg>
        <pc:spChg chg="add del">
          <ac:chgData name="Nguyen Phuc" userId="S::phucnmse161000@fpt.edu.vn::e64db625-9ea4-4308-a6d9-fafe338f600e" providerId="AD" clId="Web-{F69EB03B-0C59-11D4-CCC3-C32C7688293A}" dt="2022-01-23T02:46:41.747" v="11"/>
          <ac:spMkLst>
            <pc:docMk/>
            <pc:sldMk cId="1615097933" sldId="265"/>
            <ac:spMk id="28" creationId="{047C8CCB-F95D-4249-92DD-651249D3535A}"/>
          </ac:spMkLst>
        </pc:spChg>
        <pc:spChg chg="add">
          <ac:chgData name="Nguyen Phuc" userId="S::phucnmse161000@fpt.edu.vn::e64db625-9ea4-4308-a6d9-fafe338f600e" providerId="AD" clId="Web-{F69EB03B-0C59-11D4-CCC3-C32C7688293A}" dt="2022-01-23T02:46:41.747" v="11"/>
          <ac:spMkLst>
            <pc:docMk/>
            <pc:sldMk cId="1615097933" sldId="265"/>
            <ac:spMk id="33" creationId="{87CC2527-562A-4F69-B487-4371E5B243E7}"/>
          </ac:spMkLst>
        </pc:spChg>
        <pc:picChg chg="add del mod">
          <ac:chgData name="Nguyen Phuc" userId="S::phucnmse161000@fpt.edu.vn::e64db625-9ea4-4308-a6d9-fafe338f600e" providerId="AD" clId="Web-{F69EB03B-0C59-11D4-CCC3-C32C7688293A}" dt="2022-01-23T02:46:13.653" v="9"/>
          <ac:picMkLst>
            <pc:docMk/>
            <pc:sldMk cId="1615097933" sldId="265"/>
            <ac:picMk id="3" creationId="{FC3EE343-2F24-498B-B0F8-CF0ED55715B0}"/>
          </ac:picMkLst>
        </pc:picChg>
        <pc:picChg chg="del">
          <ac:chgData name="Nguyen Phuc" userId="S::phucnmse161000@fpt.edu.vn::e64db625-9ea4-4308-a6d9-fafe338f600e" providerId="AD" clId="Web-{F69EB03B-0C59-11D4-CCC3-C32C7688293A}" dt="2022-01-23T02:45:44.183" v="3"/>
          <ac:picMkLst>
            <pc:docMk/>
            <pc:sldMk cId="1615097933" sldId="265"/>
            <ac:picMk id="4" creationId="{C9A13B62-7794-4971-B802-985CE72D0C3E}"/>
          </ac:picMkLst>
        </pc:picChg>
        <pc:picChg chg="del">
          <ac:chgData name="Nguyen Phuc" userId="S::phucnmse161000@fpt.edu.vn::e64db625-9ea4-4308-a6d9-fafe338f600e" providerId="AD" clId="Web-{F69EB03B-0C59-11D4-CCC3-C32C7688293A}" dt="2022-01-23T02:45:42.730" v="2"/>
          <ac:picMkLst>
            <pc:docMk/>
            <pc:sldMk cId="1615097933" sldId="265"/>
            <ac:picMk id="5" creationId="{59143E87-C0E4-499F-9B88-D664E76AFA75}"/>
          </ac:picMkLst>
        </pc:picChg>
        <pc:picChg chg="add mod">
          <ac:chgData name="Nguyen Phuc" userId="S::phucnmse161000@fpt.edu.vn::e64db625-9ea4-4308-a6d9-fafe338f600e" providerId="AD" clId="Web-{F69EB03B-0C59-11D4-CCC3-C32C7688293A}" dt="2022-01-23T02:46:41.747" v="11"/>
          <ac:picMkLst>
            <pc:docMk/>
            <pc:sldMk cId="1615097933" sldId="265"/>
            <ac:picMk id="6" creationId="{9F8A7392-E854-4782-BF59-CFB752D3A3C6}"/>
          </ac:picMkLst>
        </pc:picChg>
        <pc:cxnChg chg="del">
          <ac:chgData name="Nguyen Phuc" userId="S::phucnmse161000@fpt.edu.vn::e64db625-9ea4-4308-a6d9-fafe338f600e" providerId="AD" clId="Web-{F69EB03B-0C59-11D4-CCC3-C32C7688293A}" dt="2022-01-23T02:45:55.637" v="6"/>
          <ac:cxnSpMkLst>
            <pc:docMk/>
            <pc:sldMk cId="1615097933" sldId="265"/>
            <ac:cxnSpMk id="21" creationId="{3D83F26F-C55B-4A92-9AFF-4894D14E27C5}"/>
          </ac:cxnSpMkLst>
        </pc:cxnChg>
        <pc:cxnChg chg="add">
          <ac:chgData name="Nguyen Phuc" userId="S::phucnmse161000@fpt.edu.vn::e64db625-9ea4-4308-a6d9-fafe338f600e" providerId="AD" clId="Web-{F69EB03B-0C59-11D4-CCC3-C32C7688293A}" dt="2022-01-23T02:46:41.747" v="11"/>
          <ac:cxnSpMkLst>
            <pc:docMk/>
            <pc:sldMk cId="1615097933" sldId="265"/>
            <ac:cxnSpMk id="35" creationId="{BCDAEC91-5BCE-4B55-9CC0-43EF94CB734B}"/>
          </ac:cxnSpMkLst>
        </pc:cxnChg>
      </pc:sldChg>
      <pc:sldChg chg="modSp">
        <pc:chgData name="Nguyen Phuc" userId="S::phucnmse161000@fpt.edu.vn::e64db625-9ea4-4308-a6d9-fafe338f600e" providerId="AD" clId="Web-{F69EB03B-0C59-11D4-CCC3-C32C7688293A}" dt="2022-01-23T02:51:59.426" v="49" actId="1076"/>
        <pc:sldMkLst>
          <pc:docMk/>
          <pc:sldMk cId="1225766759" sldId="266"/>
        </pc:sldMkLst>
        <pc:spChg chg="mod">
          <ac:chgData name="Nguyen Phuc" userId="S::phucnmse161000@fpt.edu.vn::e64db625-9ea4-4308-a6d9-fafe338f600e" providerId="AD" clId="Web-{F69EB03B-0C59-11D4-CCC3-C32C7688293A}" dt="2022-01-23T02:51:59.426" v="49" actId="1076"/>
          <ac:spMkLst>
            <pc:docMk/>
            <pc:sldMk cId="1225766759" sldId="266"/>
            <ac:spMk id="2" creationId="{55C55939-8F3F-4702-B771-1735E3181402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2:08.161" v="50" actId="14100"/>
        <pc:sldMkLst>
          <pc:docMk/>
          <pc:sldMk cId="1420282726" sldId="268"/>
        </pc:sldMkLst>
        <pc:spChg chg="mod">
          <ac:chgData name="Nguyen Phuc" userId="S::phucnmse161000@fpt.edu.vn::e64db625-9ea4-4308-a6d9-fafe338f600e" providerId="AD" clId="Web-{F69EB03B-0C59-11D4-CCC3-C32C7688293A}" dt="2022-01-23T02:52:08.161" v="50" actId="14100"/>
          <ac:spMkLst>
            <pc:docMk/>
            <pc:sldMk cId="1420282726" sldId="268"/>
            <ac:spMk id="3" creationId="{C3D555FA-FCAC-4696-AE09-D2567492406C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2:26.021" v="51" actId="14100"/>
        <pc:sldMkLst>
          <pc:docMk/>
          <pc:sldMk cId="2557089926" sldId="273"/>
        </pc:sldMkLst>
        <pc:spChg chg="mod">
          <ac:chgData name="Nguyen Phuc" userId="S::phucnmse161000@fpt.edu.vn::e64db625-9ea4-4308-a6d9-fafe338f600e" providerId="AD" clId="Web-{F69EB03B-0C59-11D4-CCC3-C32C7688293A}" dt="2022-01-23T02:52:26.021" v="51" actId="14100"/>
          <ac:spMkLst>
            <pc:docMk/>
            <pc:sldMk cId="2557089926" sldId="273"/>
            <ac:spMk id="9" creationId="{0E42DE57-933A-455A-B817-964C1654F6D2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3:02.272" v="60" actId="20577"/>
        <pc:sldMkLst>
          <pc:docMk/>
          <pc:sldMk cId="319324048" sldId="274"/>
        </pc:sldMkLst>
        <pc:spChg chg="mod">
          <ac:chgData name="Nguyen Phuc" userId="S::phucnmse161000@fpt.edu.vn::e64db625-9ea4-4308-a6d9-fafe338f600e" providerId="AD" clId="Web-{F69EB03B-0C59-11D4-CCC3-C32C7688293A}" dt="2022-01-23T02:53:02.272" v="60" actId="20577"/>
          <ac:spMkLst>
            <pc:docMk/>
            <pc:sldMk cId="319324048" sldId="274"/>
            <ac:spMk id="2" creationId="{DA054C39-C246-4A77-8E43-AFCEB6DDE114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2:51.193" v="58" actId="1076"/>
          <ac:spMkLst>
            <pc:docMk/>
            <pc:sldMk cId="319324048" sldId="274"/>
            <ac:spMk id="8" creationId="{CD2149F9-14DB-40A1-BD01-EAC1D6A408F0}"/>
          </ac:spMkLst>
        </pc:spChg>
      </pc:sldChg>
      <pc:sldChg chg="modSp">
        <pc:chgData name="Nguyen Phuc" userId="S::phucnmse161000@fpt.edu.vn::e64db625-9ea4-4308-a6d9-fafe338f600e" providerId="AD" clId="Web-{F69EB03B-0C59-11D4-CCC3-C32C7688293A}" dt="2022-01-23T02:53:12.303" v="61" actId="14100"/>
        <pc:sldMkLst>
          <pc:docMk/>
          <pc:sldMk cId="1478501412" sldId="276"/>
        </pc:sldMkLst>
        <pc:spChg chg="mod">
          <ac:chgData name="Nguyen Phuc" userId="S::phucnmse161000@fpt.edu.vn::e64db625-9ea4-4308-a6d9-fafe338f600e" providerId="AD" clId="Web-{F69EB03B-0C59-11D4-CCC3-C32C7688293A}" dt="2022-01-23T02:53:12.303" v="61" actId="14100"/>
          <ac:spMkLst>
            <pc:docMk/>
            <pc:sldMk cId="1478501412" sldId="276"/>
            <ac:spMk id="2" creationId="{8061F6AD-49C5-4B28-9A0D-F323434A6FA4}"/>
          </ac:spMkLst>
        </pc:spChg>
      </pc:sldChg>
      <pc:sldChg chg="addSp delSp modSp">
        <pc:chgData name="Nguyen Phuc" userId="S::phucnmse161000@fpt.edu.vn::e64db625-9ea4-4308-a6d9-fafe338f600e" providerId="AD" clId="Web-{F69EB03B-0C59-11D4-CCC3-C32C7688293A}" dt="2022-01-23T02:53:55.960" v="67" actId="14100"/>
        <pc:sldMkLst>
          <pc:docMk/>
          <pc:sldMk cId="466864724" sldId="281"/>
        </pc:sldMkLst>
        <pc:spChg chg="mod">
          <ac:chgData name="Nguyen Phuc" userId="S::phucnmse161000@fpt.edu.vn::e64db625-9ea4-4308-a6d9-fafe338f600e" providerId="AD" clId="Web-{F69EB03B-0C59-11D4-CCC3-C32C7688293A}" dt="2022-01-23T02:53:36.538" v="64"/>
          <ac:spMkLst>
            <pc:docMk/>
            <pc:sldMk cId="466864724" sldId="281"/>
            <ac:spMk id="2" creationId="{EC359A7D-B46C-4D67-B4FA-064B8B29A7AB}"/>
          </ac:spMkLst>
        </pc:spChg>
        <pc:spChg chg="mod">
          <ac:chgData name="Nguyen Phuc" userId="S::phucnmse161000@fpt.edu.vn::e64db625-9ea4-4308-a6d9-fafe338f600e" providerId="AD" clId="Web-{F69EB03B-0C59-11D4-CCC3-C32C7688293A}" dt="2022-01-23T02:53:55.960" v="67" actId="14100"/>
          <ac:spMkLst>
            <pc:docMk/>
            <pc:sldMk cId="466864724" sldId="281"/>
            <ac:spMk id="3" creationId="{CCB23154-1B0C-4869-B994-275363117D9C}"/>
          </ac:spMkLst>
        </pc:spChg>
        <pc:spChg chg="del">
          <ac:chgData name="Nguyen Phuc" userId="S::phucnmse161000@fpt.edu.vn::e64db625-9ea4-4308-a6d9-fafe338f600e" providerId="AD" clId="Web-{F69EB03B-0C59-11D4-CCC3-C32C7688293A}" dt="2022-01-23T02:53:36.538" v="64"/>
          <ac:spMkLst>
            <pc:docMk/>
            <pc:sldMk cId="466864724" sldId="281"/>
            <ac:spMk id="9" creationId="{3CD9DF72-87A3-404E-A828-84CBF11A8303}"/>
          </ac:spMkLst>
        </pc:spChg>
        <pc:spChg chg="add">
          <ac:chgData name="Nguyen Phuc" userId="S::phucnmse161000@fpt.edu.vn::e64db625-9ea4-4308-a6d9-fafe338f600e" providerId="AD" clId="Web-{F69EB03B-0C59-11D4-CCC3-C32C7688293A}" dt="2022-01-23T02:53:36.538" v="64"/>
          <ac:spMkLst>
            <pc:docMk/>
            <pc:sldMk cId="466864724" sldId="281"/>
            <ac:spMk id="16" creationId="{325166D1-1B21-4128-AC42-61745528E4D6}"/>
          </ac:spMkLst>
        </pc:spChg>
        <pc:grpChg chg="add">
          <ac:chgData name="Nguyen Phuc" userId="S::phucnmse161000@fpt.edu.vn::e64db625-9ea4-4308-a6d9-fafe338f600e" providerId="AD" clId="Web-{F69EB03B-0C59-11D4-CCC3-C32C7688293A}" dt="2022-01-23T02:53:36.538" v="64"/>
          <ac:grpSpMkLst>
            <pc:docMk/>
            <pc:sldMk cId="466864724" sldId="281"/>
            <ac:grpSpMk id="18" creationId="{E6517BAC-C80F-4065-90D8-703493E0B353}"/>
          </ac:grpSpMkLst>
        </pc:grpChg>
        <pc:picChg chg="mod ord">
          <ac:chgData name="Nguyen Phuc" userId="S::phucnmse161000@fpt.edu.vn::e64db625-9ea4-4308-a6d9-fafe338f600e" providerId="AD" clId="Web-{F69EB03B-0C59-11D4-CCC3-C32C7688293A}" dt="2022-01-23T02:53:36.538" v="64"/>
          <ac:picMkLst>
            <pc:docMk/>
            <pc:sldMk cId="466864724" sldId="281"/>
            <ac:picMk id="4" creationId="{1EDC5F26-B9B2-4A97-9A72-3A19473575BD}"/>
          </ac:picMkLst>
        </pc:picChg>
        <pc:cxnChg chg="del">
          <ac:chgData name="Nguyen Phuc" userId="S::phucnmse161000@fpt.edu.vn::e64db625-9ea4-4308-a6d9-fafe338f600e" providerId="AD" clId="Web-{F69EB03B-0C59-11D4-CCC3-C32C7688293A}" dt="2022-01-23T02:53:36.538" v="64"/>
          <ac:cxnSpMkLst>
            <pc:docMk/>
            <pc:sldMk cId="466864724" sldId="281"/>
            <ac:cxnSpMk id="11" creationId="{20E3A342-4D61-4E3F-AF90-1AB42AEB96CC}"/>
          </ac:cxnSpMkLst>
        </pc:cxnChg>
      </pc:sldChg>
      <pc:sldChg chg="modSp">
        <pc:chgData name="Nguyen Phuc" userId="S::phucnmse161000@fpt.edu.vn::e64db625-9ea4-4308-a6d9-fafe338f600e" providerId="AD" clId="Web-{F69EB03B-0C59-11D4-CCC3-C32C7688293A}" dt="2022-01-23T02:53:47.273" v="65" actId="14100"/>
        <pc:sldMkLst>
          <pc:docMk/>
          <pc:sldMk cId="3041981040" sldId="282"/>
        </pc:sldMkLst>
        <pc:spChg chg="mod">
          <ac:chgData name="Nguyen Phuc" userId="S::phucnmse161000@fpt.edu.vn::e64db625-9ea4-4308-a6d9-fafe338f600e" providerId="AD" clId="Web-{F69EB03B-0C59-11D4-CCC3-C32C7688293A}" dt="2022-01-23T02:53:47.273" v="65" actId="14100"/>
          <ac:spMkLst>
            <pc:docMk/>
            <pc:sldMk cId="3041981040" sldId="282"/>
            <ac:spMk id="3" creationId="{EE4CF15D-C03B-4FFB-822C-5711A2816C08}"/>
          </ac:spMkLst>
        </pc:spChg>
      </pc:sldChg>
      <pc:sldChg chg="del">
        <pc:chgData name="Nguyen Phuc" userId="S::phucnmse161000@fpt.edu.vn::e64db625-9ea4-4308-a6d9-fafe338f600e" providerId="AD" clId="Web-{F69EB03B-0C59-11D4-CCC3-C32C7688293A}" dt="2022-01-23T02:49:44.736" v="22"/>
        <pc:sldMkLst>
          <pc:docMk/>
          <pc:sldMk cId="2439034713" sldId="286"/>
        </pc:sldMkLst>
      </pc:sldChg>
      <pc:sldChg chg="addSp delSp modSp add mod replId setBg addAnim">
        <pc:chgData name="Nguyen Phuc" userId="S::phucnmse161000@fpt.edu.vn::e64db625-9ea4-4308-a6d9-fafe338f600e" providerId="AD" clId="Web-{F69EB03B-0C59-11D4-CCC3-C32C7688293A}" dt="2022-01-23T02:48:06.640" v="16"/>
        <pc:sldMkLst>
          <pc:docMk/>
          <pc:sldMk cId="3164280224" sldId="287"/>
        </pc:sldMkLst>
        <pc:spChg chg="mod">
          <ac:chgData name="Nguyen Phuc" userId="S::phucnmse161000@fpt.edu.vn::e64db625-9ea4-4308-a6d9-fafe338f600e" providerId="AD" clId="Web-{F69EB03B-0C59-11D4-CCC3-C32C7688293A}" dt="2022-01-23T02:48:06.640" v="15"/>
          <ac:spMkLst>
            <pc:docMk/>
            <pc:sldMk cId="3164280224" sldId="287"/>
            <ac:spMk id="2" creationId="{C07FB2E1-C0C3-4315-8DE8-BC8C8893C2FE}"/>
          </ac:spMkLst>
        </pc:spChg>
        <pc:picChg chg="add mod">
          <ac:chgData name="Nguyen Phuc" userId="S::phucnmse161000@fpt.edu.vn::e64db625-9ea4-4308-a6d9-fafe338f600e" providerId="AD" clId="Web-{F69EB03B-0C59-11D4-CCC3-C32C7688293A}" dt="2022-01-23T02:48:06.640" v="15"/>
          <ac:picMkLst>
            <pc:docMk/>
            <pc:sldMk cId="3164280224" sldId="287"/>
            <ac:picMk id="3" creationId="{8A52D35F-3749-4944-AD50-6B0F8AE77970}"/>
          </ac:picMkLst>
        </pc:picChg>
        <pc:picChg chg="del">
          <ac:chgData name="Nguyen Phuc" userId="S::phucnmse161000@fpt.edu.vn::e64db625-9ea4-4308-a6d9-fafe338f600e" providerId="AD" clId="Web-{F69EB03B-0C59-11D4-CCC3-C32C7688293A}" dt="2022-01-23T02:45:40.308" v="1"/>
          <ac:picMkLst>
            <pc:docMk/>
            <pc:sldMk cId="3164280224" sldId="287"/>
            <ac:picMk id="4" creationId="{C9A13B62-7794-4971-B802-985CE72D0C3E}"/>
          </ac:picMkLst>
        </pc:picChg>
        <pc:picChg chg="del">
          <ac:chgData name="Nguyen Phuc" userId="S::phucnmse161000@fpt.edu.vn::e64db625-9ea4-4308-a6d9-fafe338f600e" providerId="AD" clId="Web-{F69EB03B-0C59-11D4-CCC3-C32C7688293A}" dt="2022-01-23T02:48:01.249" v="13"/>
          <ac:picMkLst>
            <pc:docMk/>
            <pc:sldMk cId="3164280224" sldId="287"/>
            <ac:picMk id="5" creationId="{59143E87-C0E4-499F-9B88-D664E76AFA75}"/>
          </ac:picMkLst>
        </pc:picChg>
        <pc:cxnChg chg="del">
          <ac:chgData name="Nguyen Phuc" userId="S::phucnmse161000@fpt.edu.vn::e64db625-9ea4-4308-a6d9-fafe338f600e" providerId="AD" clId="Web-{F69EB03B-0C59-11D4-CCC3-C32C7688293A}" dt="2022-01-23T02:48:06.640" v="15"/>
          <ac:cxnSpMkLst>
            <pc:docMk/>
            <pc:sldMk cId="3164280224" sldId="287"/>
            <ac:cxnSpMk id="21" creationId="{3D83F26F-C55B-4A92-9AFF-4894D14E27C5}"/>
          </ac:cxnSpMkLst>
        </pc:cxnChg>
      </pc:sldChg>
      <pc:sldChg chg="new">
        <pc:chgData name="Nguyen Phuc" userId="S::phucnmse161000@fpt.edu.vn::e64db625-9ea4-4308-a6d9-fafe338f600e" providerId="AD" clId="Web-{F69EB03B-0C59-11D4-CCC3-C32C7688293A}" dt="2022-01-23T02:55:55.385" v="79"/>
        <pc:sldMkLst>
          <pc:docMk/>
          <pc:sldMk cId="3211725987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6676" y="1983251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b="1" dirty="0">
                <a:cs typeface="Calibri Light"/>
              </a:rPr>
              <a:t>Behavioral culture of young people in cyberspace</a:t>
            </a:r>
            <a:endParaRPr lang="en-US" sz="5000" b="1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Mountains and a lake">
            <a:extLst>
              <a:ext uri="{FF2B5EF4-FFF2-40B4-BE49-F238E27FC236}">
                <a16:creationId xmlns:a16="http://schemas.microsoft.com/office/drawing/2014/main" id="{F58FC40C-1977-4317-8693-3DA882E21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5" r="1195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17D397-DB9B-49BD-845C-1DD8E6173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16" r="2359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940D1-4688-44CF-BF0C-2D42984C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2.1) Summary of positive situation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FBBFFA-C89F-493D-A79F-5B37E4009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Social networks have a very important role in greatly influencing the behavioral orientation. 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And behavioral culture of young people.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5" descr="A picture containing light, dark, outdoor object, laser&#10;&#10;Description automatically generated">
            <a:extLst>
              <a:ext uri="{FF2B5EF4-FFF2-40B4-BE49-F238E27FC236}">
                <a16:creationId xmlns:a16="http://schemas.microsoft.com/office/drawing/2014/main" id="{6F39D605-2AFF-49A6-80E0-20777808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2" r="38025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51665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8236C-5487-4126-B345-A699543D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09" y="512052"/>
            <a:ext cx="5970880" cy="1459906"/>
          </a:xfrm>
        </p:spPr>
        <p:txBody>
          <a:bodyPr anchor="ctr">
            <a:noAutofit/>
          </a:bodyPr>
          <a:lstStyle/>
          <a:p>
            <a:r>
              <a:rPr lang="en-US" sz="4000" dirty="0">
                <a:cs typeface="Calibri Light"/>
              </a:rPr>
              <a:t>2.2) The reality of negative behavior of young people on social networks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8BCEB8-04FF-4ECB-A1E4-BECE0C88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8" y="3194608"/>
            <a:ext cx="4586404" cy="23572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Many cases of unethical behavior on social networks such as: abusive comments, disrespect for others.</a:t>
            </a:r>
            <a:endParaRPr lang="en-US" dirty="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99C28E-EB9B-4E00-A52D-5B3C75235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 r="4" b="12056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3AA8894-5D3A-43B2-A80F-796F33602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7" r="1" b="4437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1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9F8A7392-E854-4782-BF59-CFB752D3A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FB2E1-C0C3-4315-8DE8-BC8C8893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2.3) Ages often have negative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097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2E1-C0C3-4315-8DE8-BC8C8893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2.3) Ages often have negative</a:t>
            </a:r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52D35F-3749-4944-AD50-6B0F8AE7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7" r="1" b="559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642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4FCC54-C6A7-4D3A-A573-3F474990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3" b="5284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5F2434-C117-4F02-838F-D27DE0C08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20398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55939-8F3F-4702-B771-1735E3181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45" y="2286000"/>
            <a:ext cx="4426453" cy="2036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2.4) Give specific examples of negative situations</a:t>
            </a:r>
          </a:p>
        </p:txBody>
      </p:sp>
    </p:spTree>
    <p:extLst>
      <p:ext uri="{BB962C8B-B14F-4D97-AF65-F5344CB8AC3E}">
        <p14:creationId xmlns:p14="http://schemas.microsoft.com/office/powerpoint/2010/main" val="12257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6896B-B31B-4072-AAE2-599710E4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III. </a:t>
            </a:r>
            <a:r>
              <a:rPr lang="en-US" sz="3600" dirty="0">
                <a:solidFill>
                  <a:srgbClr val="080808"/>
                </a:solidFill>
              </a:rPr>
              <a:t>REASON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E24A4E3F-413D-440F-B46C-12678624A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9301" r="875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17F5C-B9B1-4BC4-858D-EE216C3B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3.1) Subjective reasons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555FA-FCAC-4696-AE09-D2567492406C}"/>
              </a:ext>
            </a:extLst>
          </p:cNvPr>
          <p:cNvSpPr txBox="1"/>
          <p:nvPr/>
        </p:nvSpPr>
        <p:spPr>
          <a:xfrm>
            <a:off x="838200" y="2219785"/>
            <a:ext cx="419759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First be mentioned that people's sense of using social networks is not good.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Young people want to prove themselves to everyone, want to be noticed.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9ECE3F-406A-4675-94DD-8463DE2AA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2" r="25980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0282726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45C518-8794-47EB-A796-EDCB355C1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382" r="-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5" descr="A picture containing person, indoor, window&#10;&#10;Description automatically generated">
            <a:extLst>
              <a:ext uri="{FF2B5EF4-FFF2-40B4-BE49-F238E27FC236}">
                <a16:creationId xmlns:a16="http://schemas.microsoft.com/office/drawing/2014/main" id="{C2A2DC06-4B56-41F9-9437-3117B316F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04" r="-1" b="1171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6AF9-63CC-46C3-8D49-D88C81A2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3.2) Objective reasons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9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C238AA1E-BB75-4D6C-9E69-30E984DC9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" r="13818" b="780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50CF5-C9FA-4EE9-B052-FD88285E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IV. CONSEQUENCE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27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E48D2-407E-4E45-85AE-9E3A6230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2" y="856488"/>
            <a:ext cx="4762851" cy="12624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4.1) Impact with themselves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8422F1E-5BBA-43E9-AE9F-01F1B750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662265"/>
            <a:ext cx="6922008" cy="3634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D1614-798F-4A8C-AE85-D0B1D1FEB566}"/>
              </a:ext>
            </a:extLst>
          </p:cNvPr>
          <p:cNvSpPr txBox="1"/>
          <p:nvPr/>
        </p:nvSpPr>
        <p:spPr>
          <a:xfrm>
            <a:off x="128953" y="2919046"/>
            <a:ext cx="414996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A) Designed to encourage users to overuse:</a:t>
            </a:r>
          </a:p>
        </p:txBody>
      </p:sp>
    </p:spTree>
    <p:extLst>
      <p:ext uri="{BB962C8B-B14F-4D97-AF65-F5344CB8AC3E}">
        <p14:creationId xmlns:p14="http://schemas.microsoft.com/office/powerpoint/2010/main" val="26150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2B37B-C7EC-47DB-80F0-20127BFA8179}"/>
              </a:ext>
            </a:extLst>
          </p:cNvPr>
          <p:cNvSpPr txBox="1"/>
          <p:nvPr/>
        </p:nvSpPr>
        <p:spPr>
          <a:xfrm>
            <a:off x="4009292" y="433754"/>
            <a:ext cx="41851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TEAM: FLAMES</a:t>
            </a:r>
            <a:endParaRPr lang="en-US" sz="48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AADB4-1425-4C42-BEB0-8FF0C3EB875B}"/>
              </a:ext>
            </a:extLst>
          </p:cNvPr>
          <p:cNvSpPr txBox="1"/>
          <p:nvPr/>
        </p:nvSpPr>
        <p:spPr>
          <a:xfrm>
            <a:off x="3413614" y="2006844"/>
            <a:ext cx="745587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1. Nguyen Dinh Thanh(Team Leader)</a:t>
            </a:r>
            <a:endParaRPr lang="en-US" sz="3200" dirty="0">
              <a:cs typeface="Calibri"/>
            </a:endParaRPr>
          </a:p>
          <a:p>
            <a:r>
              <a:rPr lang="en-US" sz="3200" dirty="0"/>
              <a:t>2. Nguyen Gia Hao</a:t>
            </a: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3. Nguyen Thanh Tien</a:t>
            </a:r>
          </a:p>
          <a:p>
            <a:r>
              <a:rPr lang="en-US" sz="3200" dirty="0">
                <a:cs typeface="Calibri"/>
              </a:rPr>
              <a:t>4. Nguyen Hoang Anh Tuan</a:t>
            </a:r>
          </a:p>
          <a:p>
            <a:r>
              <a:rPr lang="en-US" sz="3200" dirty="0">
                <a:cs typeface="Calibri"/>
              </a:rPr>
              <a:t>5. Nguyen Ngoc Bao</a:t>
            </a:r>
          </a:p>
          <a:p>
            <a:r>
              <a:rPr lang="en-US" sz="3200" dirty="0">
                <a:cs typeface="Calibri"/>
              </a:rPr>
              <a:t>6. Le Vinh Hung</a:t>
            </a:r>
          </a:p>
          <a:p>
            <a:r>
              <a:rPr lang="en-US" sz="3200" dirty="0">
                <a:cs typeface="Calibri"/>
              </a:rPr>
              <a:t>7. Nguyen Minh Phuc</a:t>
            </a:r>
          </a:p>
        </p:txBody>
      </p:sp>
    </p:spTree>
    <p:extLst>
      <p:ext uri="{BB962C8B-B14F-4D97-AF65-F5344CB8AC3E}">
        <p14:creationId xmlns:p14="http://schemas.microsoft.com/office/powerpoint/2010/main" val="72385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B0A5F-1FF8-47AF-BAC8-D868DCF9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1" y="588223"/>
            <a:ext cx="4653512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dirty="0">
                <a:cs typeface="Calibri Light"/>
              </a:rPr>
              <a:t>B) Increased feeling of loneliness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54BD7F-9333-4D43-ADD1-21A34BEBA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emotion aroused by a "like" can temporarily relieve loneliness.</a:t>
            </a:r>
            <a:endParaRPr lang="en-US">
              <a:cs typeface="Calibri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495B1B1-4E6C-492A-AD7C-75F24EB2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6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764260D-BDE0-42B9-B402-835272821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827" r="-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EBCA8-0153-4DEC-BE42-069866DB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C) Online Bullying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42DE57-933A-455A-B817-964C1654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2075"/>
            <a:ext cx="3908783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Friends on social media easily make children feel more confident.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089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54C39-C246-4A77-8E43-AFCEB6DD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4.2) Impact with people and society</a:t>
            </a:r>
            <a:endParaRPr lang="en-US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2149F9-14DB-40A1-BD01-EAC1D6A40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46111"/>
            <a:ext cx="3910061" cy="44308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Social media has a negative impact on cultural development.</a:t>
            </a:r>
          </a:p>
          <a:p>
            <a:r>
              <a:rPr lang="en-US" dirty="0">
                <a:ea typeface="+mn-lt"/>
                <a:cs typeface="+mn-lt"/>
              </a:rPr>
              <a:t>Social media is becoming a tool, a "fertile" environment for criminals to exploit.</a:t>
            </a:r>
            <a:endParaRPr lang="en-US" dirty="0"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D2CE69E5-8D54-47F4-887C-536057C9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76917"/>
            <a:ext cx="6253212" cy="41740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24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puzzle piece completing a black puzzle">
            <a:extLst>
              <a:ext uri="{FF2B5EF4-FFF2-40B4-BE49-F238E27FC236}">
                <a16:creationId xmlns:a16="http://schemas.microsoft.com/office/drawing/2014/main" id="{5C2B31B6-98AB-429F-9858-D72B0810E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156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7E889-217F-4CD8-B399-F8F88463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53284"/>
            <a:ext cx="9144000" cy="1399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V. SOLUTION</a:t>
            </a:r>
          </a:p>
        </p:txBody>
      </p:sp>
    </p:spTree>
    <p:extLst>
      <p:ext uri="{BB962C8B-B14F-4D97-AF65-F5344CB8AC3E}">
        <p14:creationId xmlns:p14="http://schemas.microsoft.com/office/powerpoint/2010/main" val="4159382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F6AD-49C5-4B28-9A0D-F323434A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01274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5.1) Suggest possible solutions that help people fix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16338130-CAF0-490D-88B3-C8E558DA0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7" r="13084" b="-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850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6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7EFD7-2B8A-4EA9-A6A5-CCCC5D8A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5.2) Give some videos to convince people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BA5730-AC9A-4F7A-A320-5358EB753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4" r="1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2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C6A9D-FBD5-4C81-BD26-A8A4DE1E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5.3 What are the benefits that videos bring to viewers? 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A1A9041-F1A5-4241-8776-C3527E2FC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628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7CF8-FBD4-4312-867F-937D3812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5.4) Why should we follow?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B53CBC6-D3A8-4315-BE90-CFC2F439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0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52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88E4A8D4-183A-4EC4-B340-57A41FEF3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3" t="2389" r="-1" b="6701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FD5DD-4AF2-44E4-8530-62C9C438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47" y="1408814"/>
            <a:ext cx="5683102" cy="2235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VI. CONCLUSION</a:t>
            </a:r>
          </a:p>
        </p:txBody>
      </p:sp>
    </p:spTree>
    <p:extLst>
      <p:ext uri="{BB962C8B-B14F-4D97-AF65-F5344CB8AC3E}">
        <p14:creationId xmlns:p14="http://schemas.microsoft.com/office/powerpoint/2010/main" val="2116321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59A7D-B46C-4D67-B4FA-064B8B29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6.1) Advice for everyone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1EDC5F26-B9B2-4A97-9A72-3A194735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9" r="21470" b="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23154-1B0C-4869-B994-27536311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255831" cy="268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Let’s use social networks in a reasonable and timely manner, avoiding falling into the state of “social networks addiction”.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64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BCB4-8496-4EDC-ADB3-3DABEDD52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3213722" cy="5327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INTRODUCTION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REALITY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REASON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CONSEQUENCE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SOLUTION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CONCLUTION</a:t>
            </a:r>
          </a:p>
        </p:txBody>
      </p:sp>
    </p:spTree>
    <p:extLst>
      <p:ext uri="{BB962C8B-B14F-4D97-AF65-F5344CB8AC3E}">
        <p14:creationId xmlns:p14="http://schemas.microsoft.com/office/powerpoint/2010/main" val="321172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C330-2837-4FD8-906F-1AF1BA35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77770"/>
            <a:ext cx="4153626" cy="2174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6.2) Practical sense of the project's benefits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F15D-C03B-4FFB-822C-5711A2816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576483"/>
            <a:ext cx="3140990" cy="27412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 improve communication skills, cultural behavior on social networks for the young generation.</a:t>
            </a: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  <p:pic>
        <p:nvPicPr>
          <p:cNvPr id="4" name="Picture 4" descr="A picture containing text, tool, clipart&#10;&#10;Description automatically generated">
            <a:extLst>
              <a:ext uri="{FF2B5EF4-FFF2-40B4-BE49-F238E27FC236}">
                <a16:creationId xmlns:a16="http://schemas.microsoft.com/office/drawing/2014/main" id="{96052647-4AB6-48AA-A3AE-02FD8D6A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856" y="2443834"/>
            <a:ext cx="5051320" cy="19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1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2C91E4C1-B9AC-4F5D-B0B6-AD4E3FC3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0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C491C-F5C7-4553-9708-7636D058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059870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073BC-701A-447D-9669-7285FFEB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I. INTRODUCTION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0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80DA210-1A69-4D78-91D5-A239819D6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7707D-ACC5-4421-A793-6F1ACF83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6815648" cy="622836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1.1) Introduction to social networks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9FBCE4-DF08-4114-B310-DC324BE4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46143"/>
            <a:ext cx="7278461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social network can be understood as a website or online platform with many different formats and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9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66EAC9-9D5B-4497-AEFE-43A39E8D0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" t="1908" r="3059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808E8-C919-4223-AC51-EE0CE20B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493963"/>
            <a:ext cx="4738467" cy="165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1.2) Features of social 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0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7D361-4498-4BF5-A036-4F9722CF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1.3) Explain about behavioral culture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13C3C4-3DB8-4D59-BAAE-2019DC69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2586012"/>
            <a:ext cx="3556100" cy="28495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Behavioral culture is a way of behaving, communicating, conversing and exchanging with each other by very everyday actions.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9194916-E536-472A-B970-0067BAAF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35" y="2252103"/>
            <a:ext cx="6253212" cy="35174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299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9253-2390-4494-A587-CC447100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41126"/>
            <a:ext cx="3255718" cy="2464410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1.4) Why we chose this project</a:t>
            </a:r>
            <a:endParaRPr lang="en-US" sz="360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493EC6-8335-44A9-8437-33C0DA570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2" b="3477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B1F6A5-B0AD-4B35-BC62-0127757B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29404"/>
            <a:ext cx="6031752" cy="247613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Technology 4.0 is becoming more and more popular. </a:t>
            </a:r>
          </a:p>
          <a:p>
            <a:r>
              <a:rPr lang="en-US" dirty="0">
                <a:ea typeface="+mn-lt"/>
                <a:cs typeface="+mn-lt"/>
              </a:rPr>
              <a:t>People use social networks, especially young people more and more.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198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E621D-D0C5-44B2-80B0-3B79BFF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II. </a:t>
            </a:r>
            <a:r>
              <a:rPr lang="en-US" sz="5400" dirty="0">
                <a:solidFill>
                  <a:schemeClr val="bg1"/>
                </a:solidFill>
              </a:rPr>
              <a:t>REALITY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7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Behavioral culture of young people in cyberspace</vt:lpstr>
      <vt:lpstr>PowerPoint Presentation</vt:lpstr>
      <vt:lpstr>PowerPoint Presentation</vt:lpstr>
      <vt:lpstr>I. INTRODUCTION</vt:lpstr>
      <vt:lpstr>1.1) Introduction to social networks</vt:lpstr>
      <vt:lpstr>1.2) Features of social networks</vt:lpstr>
      <vt:lpstr>1.3) Explain about behavioral culture</vt:lpstr>
      <vt:lpstr>1.4) Why we chose this project</vt:lpstr>
      <vt:lpstr>II. REALITY</vt:lpstr>
      <vt:lpstr>2.1) Summary of positive situation</vt:lpstr>
      <vt:lpstr>2.2) The reality of negative behavior of young people on social networks</vt:lpstr>
      <vt:lpstr>2.3) Ages often have negative</vt:lpstr>
      <vt:lpstr>2.3) Ages often have negative</vt:lpstr>
      <vt:lpstr>2.4) Give specific examples of negative situations</vt:lpstr>
      <vt:lpstr>III. REASON</vt:lpstr>
      <vt:lpstr>3.1) Subjective reasons</vt:lpstr>
      <vt:lpstr>3.2) Objective reasons</vt:lpstr>
      <vt:lpstr>IV. CONSEQUENCE</vt:lpstr>
      <vt:lpstr>4.1) Impact with themselves</vt:lpstr>
      <vt:lpstr>B) Increased feeling of loneliness</vt:lpstr>
      <vt:lpstr>C) Online Bullying</vt:lpstr>
      <vt:lpstr>4.2) Impact with people and society</vt:lpstr>
      <vt:lpstr>V. SOLUTION</vt:lpstr>
      <vt:lpstr>5.1) Suggest possible solutions that help people fix</vt:lpstr>
      <vt:lpstr>5.2) Give some videos to convince people</vt:lpstr>
      <vt:lpstr>5.3 What are the benefits that videos bring to viewers? </vt:lpstr>
      <vt:lpstr>5.4) Why should we follow?</vt:lpstr>
      <vt:lpstr>VI. CONCLUSION</vt:lpstr>
      <vt:lpstr>6.1) Advice for everyone</vt:lpstr>
      <vt:lpstr>6.2) Practical sense of the project's benefits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418</cp:revision>
  <dcterms:created xsi:type="dcterms:W3CDTF">2022-01-17T02:06:09Z</dcterms:created>
  <dcterms:modified xsi:type="dcterms:W3CDTF">2022-01-23T09:16:59Z</dcterms:modified>
</cp:coreProperties>
</file>